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63" r:id="rId5"/>
    <p:sldId id="258" r:id="rId6"/>
    <p:sldId id="259" r:id="rId7"/>
    <p:sldId id="262" r:id="rId8"/>
    <p:sldId id="261" r:id="rId9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81C"/>
    <a:srgbClr val="F4831F"/>
    <a:srgbClr val="39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8"/>
    <p:restoredTop sz="94694"/>
  </p:normalViewPr>
  <p:slideViewPr>
    <p:cSldViewPr snapToGrid="0">
      <p:cViewPr>
        <p:scale>
          <a:sx n="100" d="100"/>
          <a:sy n="100" d="100"/>
        </p:scale>
        <p:origin x="4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1502E-800E-3146-ADBA-ED10BD7B8064}" type="datetimeFigureOut">
              <a:rPr lang="en-MX" smtClean="0"/>
              <a:t>25/09/24</a:t>
            </a:fld>
            <a:endParaRPr lang="en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8CABA-64CB-B14E-95AF-225DD084E52F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60123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8CABA-64CB-B14E-95AF-225DD084E52F}" type="slidenum">
              <a:rPr lang="en-MX" smtClean="0"/>
              <a:t>3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771113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8CABA-64CB-B14E-95AF-225DD084E52F}" type="slidenum">
              <a:rPr lang="en-MX" smtClean="0"/>
              <a:t>4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00078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8CABA-64CB-B14E-95AF-225DD084E52F}" type="slidenum">
              <a:rPr lang="en-MX" smtClean="0"/>
              <a:t>8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48047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45489A-B94A-D65F-0DC4-61B335683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E988BA-D3F2-90D8-AFFC-BEEFE244B9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76260" y="2305120"/>
            <a:ext cx="6791739" cy="2387600"/>
          </a:xfrm>
        </p:spPr>
        <p:txBody>
          <a:bodyPr anchor="b">
            <a:normAutofit/>
          </a:bodyPr>
          <a:lstStyle>
            <a:lvl1pPr algn="r">
              <a:defRPr sz="4600" b="1">
                <a:solidFill>
                  <a:srgbClr val="FFB81C"/>
                </a:solidFill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A8256-8F78-B720-676A-8B091D6B57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6260" y="4784795"/>
            <a:ext cx="6791740" cy="830814"/>
          </a:xfrm>
        </p:spPr>
        <p:txBody>
          <a:bodyPr/>
          <a:lstStyle>
            <a:lvl1pPr marL="0" indent="0" algn="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Subtítulo</a:t>
            </a:r>
            <a:endParaRPr lang="en-MX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3A47445-C104-9A2A-DE4B-6A412F20AA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059907"/>
            <a:ext cx="2135668" cy="108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9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4DEC89CD-FEFB-D57E-0FCD-3AF631F64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1"/>
            <a:ext cx="12192000" cy="6858000"/>
          </a:xfrm>
          <a:prstGeom prst="rect">
            <a:avLst/>
          </a:prstGeom>
        </p:spPr>
      </p:pic>
      <p:sp>
        <p:nvSpPr>
          <p:cNvPr id="55" name="Freeform 54">
            <a:extLst>
              <a:ext uri="{FF2B5EF4-FFF2-40B4-BE49-F238E27FC236}">
                <a16:creationId xmlns:a16="http://schemas.microsoft.com/office/drawing/2014/main" id="{2759F3A0-99A6-8A2A-D7AD-47471C351090}"/>
              </a:ext>
            </a:extLst>
          </p:cNvPr>
          <p:cNvSpPr/>
          <p:nvPr userDrawn="1"/>
        </p:nvSpPr>
        <p:spPr>
          <a:xfrm>
            <a:off x="0" y="6207124"/>
            <a:ext cx="12192000" cy="571501"/>
          </a:xfrm>
          <a:custGeom>
            <a:avLst/>
            <a:gdLst>
              <a:gd name="connsiteX0" fmla="*/ 0 w 2135668"/>
              <a:gd name="connsiteY0" fmla="*/ 0 h 1086839"/>
              <a:gd name="connsiteX1" fmla="*/ 2135668 w 2135668"/>
              <a:gd name="connsiteY1" fmla="*/ 0 h 1086839"/>
              <a:gd name="connsiteX2" fmla="*/ 2135668 w 2135668"/>
              <a:gd name="connsiteY2" fmla="*/ 1086840 h 1086839"/>
              <a:gd name="connsiteX3" fmla="*/ 0 w 2135668"/>
              <a:gd name="connsiteY3" fmla="*/ 1086840 h 108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668" h="1086839">
                <a:moveTo>
                  <a:pt x="0" y="0"/>
                </a:moveTo>
                <a:lnTo>
                  <a:pt x="2135668" y="0"/>
                </a:lnTo>
                <a:lnTo>
                  <a:pt x="2135668" y="1086840"/>
                </a:lnTo>
                <a:lnTo>
                  <a:pt x="0" y="1086840"/>
                </a:lnTo>
                <a:close/>
              </a:path>
            </a:pathLst>
          </a:custGeom>
          <a:solidFill>
            <a:srgbClr val="393E4D"/>
          </a:solidFill>
          <a:ln w="4103" cap="flat">
            <a:noFill/>
            <a:prstDash val="solid"/>
            <a:miter/>
          </a:ln>
        </p:spPr>
        <p:txBody>
          <a:bodyPr rtlCol="0" anchor="ctr"/>
          <a:lstStyle/>
          <a:p>
            <a:endParaRPr lang="en-MX"/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775B4DEA-74C1-DD35-8CF7-209F5ACCC5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9500" y="6207125"/>
            <a:ext cx="952500" cy="57150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CB320E79-8322-9E55-EDC6-A7BD553D0084}"/>
              </a:ext>
            </a:extLst>
          </p:cNvPr>
          <p:cNvGrpSpPr/>
          <p:nvPr userDrawn="1"/>
        </p:nvGrpSpPr>
        <p:grpSpPr>
          <a:xfrm>
            <a:off x="4610541" y="2765117"/>
            <a:ext cx="2970919" cy="1327761"/>
            <a:chOff x="4610541" y="2765117"/>
            <a:chExt cx="2970919" cy="1327761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3E8556A-0C7A-9815-FBA0-DD8F37C4E57D}"/>
                </a:ext>
              </a:extLst>
            </p:cNvPr>
            <p:cNvSpPr/>
            <p:nvPr/>
          </p:nvSpPr>
          <p:spPr>
            <a:xfrm>
              <a:off x="4645646" y="2800090"/>
              <a:ext cx="2901802" cy="982269"/>
            </a:xfrm>
            <a:custGeom>
              <a:avLst/>
              <a:gdLst>
                <a:gd name="connsiteX0" fmla="*/ 0 w 1850186"/>
                <a:gd name="connsiteY0" fmla="*/ 0 h 626294"/>
                <a:gd name="connsiteX1" fmla="*/ 1850187 w 1850186"/>
                <a:gd name="connsiteY1" fmla="*/ 0 h 626294"/>
                <a:gd name="connsiteX2" fmla="*/ 1850187 w 1850186"/>
                <a:gd name="connsiteY2" fmla="*/ 626294 h 626294"/>
                <a:gd name="connsiteX3" fmla="*/ 0 w 1850186"/>
                <a:gd name="connsiteY3" fmla="*/ 626294 h 62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186" h="626294">
                  <a:moveTo>
                    <a:pt x="0" y="0"/>
                  </a:moveTo>
                  <a:lnTo>
                    <a:pt x="1850187" y="0"/>
                  </a:lnTo>
                  <a:lnTo>
                    <a:pt x="1850187" y="626294"/>
                  </a:lnTo>
                  <a:lnTo>
                    <a:pt x="0" y="626294"/>
                  </a:lnTo>
                  <a:close/>
                </a:path>
              </a:pathLst>
            </a:custGeom>
            <a:solidFill>
              <a:srgbClr val="393E4D"/>
            </a:solidFill>
            <a:ln w="41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684E7D6-4A28-F7BE-3F44-3BE1F05E26D2}"/>
                </a:ext>
              </a:extLst>
            </p:cNvPr>
            <p:cNvSpPr/>
            <p:nvPr/>
          </p:nvSpPr>
          <p:spPr>
            <a:xfrm>
              <a:off x="6244991" y="2798807"/>
              <a:ext cx="1301363" cy="982269"/>
            </a:xfrm>
            <a:custGeom>
              <a:avLst/>
              <a:gdLst>
                <a:gd name="connsiteX0" fmla="*/ 829748 w 829748"/>
                <a:gd name="connsiteY0" fmla="*/ 0 h 626294"/>
                <a:gd name="connsiteX1" fmla="*/ 451858 w 829748"/>
                <a:gd name="connsiteY1" fmla="*/ 0 h 626294"/>
                <a:gd name="connsiteX2" fmla="*/ 0 w 829748"/>
                <a:gd name="connsiteY2" fmla="*/ 312431 h 626294"/>
                <a:gd name="connsiteX3" fmla="*/ 451858 w 829748"/>
                <a:gd name="connsiteY3" fmla="*/ 626294 h 626294"/>
                <a:gd name="connsiteX4" fmla="*/ 829748 w 829748"/>
                <a:gd name="connsiteY4" fmla="*/ 626172 h 62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748" h="626294">
                  <a:moveTo>
                    <a:pt x="829748" y="0"/>
                  </a:moveTo>
                  <a:lnTo>
                    <a:pt x="451858" y="0"/>
                  </a:lnTo>
                  <a:lnTo>
                    <a:pt x="0" y="312431"/>
                  </a:lnTo>
                  <a:lnTo>
                    <a:pt x="451858" y="626294"/>
                  </a:lnTo>
                  <a:lnTo>
                    <a:pt x="829748" y="626172"/>
                  </a:lnTo>
                  <a:close/>
                </a:path>
              </a:pathLst>
            </a:custGeom>
            <a:solidFill>
              <a:srgbClr val="939598"/>
            </a:solidFill>
            <a:ln w="41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D4256A1-A185-6FA3-CB8C-FC0A41520813}"/>
                </a:ext>
              </a:extLst>
            </p:cNvPr>
            <p:cNvSpPr/>
            <p:nvPr/>
          </p:nvSpPr>
          <p:spPr>
            <a:xfrm>
              <a:off x="5878924" y="2797909"/>
              <a:ext cx="1074752" cy="984451"/>
            </a:xfrm>
            <a:custGeom>
              <a:avLst/>
              <a:gdLst>
                <a:gd name="connsiteX0" fmla="*/ 685262 w 685261"/>
                <a:gd name="connsiteY0" fmla="*/ 0 h 627685"/>
                <a:gd name="connsiteX1" fmla="*/ 451735 w 685261"/>
                <a:gd name="connsiteY1" fmla="*/ 0 h 627685"/>
                <a:gd name="connsiteX2" fmla="*/ 0 w 685261"/>
                <a:gd name="connsiteY2" fmla="*/ 313822 h 627685"/>
                <a:gd name="connsiteX3" fmla="*/ 451735 w 685261"/>
                <a:gd name="connsiteY3" fmla="*/ 627685 h 627685"/>
                <a:gd name="connsiteX4" fmla="*/ 685262 w 685261"/>
                <a:gd name="connsiteY4" fmla="*/ 627685 h 627685"/>
                <a:gd name="connsiteX5" fmla="*/ 233404 w 685261"/>
                <a:gd name="connsiteY5" fmla="*/ 313822 h 62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261" h="627685">
                  <a:moveTo>
                    <a:pt x="685262" y="0"/>
                  </a:moveTo>
                  <a:lnTo>
                    <a:pt x="451735" y="0"/>
                  </a:lnTo>
                  <a:lnTo>
                    <a:pt x="0" y="313822"/>
                  </a:lnTo>
                  <a:lnTo>
                    <a:pt x="451735" y="627685"/>
                  </a:lnTo>
                  <a:lnTo>
                    <a:pt x="685262" y="627685"/>
                  </a:lnTo>
                  <a:lnTo>
                    <a:pt x="233404" y="313822"/>
                  </a:lnTo>
                  <a:close/>
                </a:path>
              </a:pathLst>
            </a:custGeom>
            <a:solidFill>
              <a:srgbClr val="F1F1F1"/>
            </a:solidFill>
            <a:ln w="41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C23FCAD-C427-D1C4-162F-EFC6F96AF916}"/>
                </a:ext>
              </a:extLst>
            </p:cNvPr>
            <p:cNvSpPr/>
            <p:nvPr/>
          </p:nvSpPr>
          <p:spPr>
            <a:xfrm>
              <a:off x="5914158" y="3290102"/>
              <a:ext cx="1074752" cy="492258"/>
            </a:xfrm>
            <a:custGeom>
              <a:avLst/>
              <a:gdLst>
                <a:gd name="connsiteX0" fmla="*/ 0 w 685261"/>
                <a:gd name="connsiteY0" fmla="*/ 0 h 313863"/>
                <a:gd name="connsiteX1" fmla="*/ 451735 w 685261"/>
                <a:gd name="connsiteY1" fmla="*/ 313863 h 313863"/>
                <a:gd name="connsiteX2" fmla="*/ 685262 w 685261"/>
                <a:gd name="connsiteY2" fmla="*/ 313863 h 313863"/>
                <a:gd name="connsiteX3" fmla="*/ 233404 w 685261"/>
                <a:gd name="connsiteY3" fmla="*/ 0 h 31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261" h="313863">
                  <a:moveTo>
                    <a:pt x="0" y="0"/>
                  </a:moveTo>
                  <a:lnTo>
                    <a:pt x="451735" y="313863"/>
                  </a:lnTo>
                  <a:lnTo>
                    <a:pt x="685262" y="313863"/>
                  </a:lnTo>
                  <a:lnTo>
                    <a:pt x="233404" y="0"/>
                  </a:lnTo>
                  <a:close/>
                </a:path>
              </a:pathLst>
            </a:custGeom>
            <a:gradFill>
              <a:gsLst>
                <a:gs pos="1490">
                  <a:srgbClr val="818182"/>
                </a:gs>
                <a:gs pos="40320">
                  <a:srgbClr val="F1F1F1"/>
                </a:gs>
                <a:gs pos="86890">
                  <a:srgbClr val="D0D2D3"/>
                </a:gs>
              </a:gsLst>
              <a:lin ang="13799999" scaled="1"/>
            </a:gradFill>
            <a:ln w="41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A2ACA27-C056-4DF7-3C17-EE90DC4DEF92}"/>
                </a:ext>
              </a:extLst>
            </p:cNvPr>
            <p:cNvSpPr/>
            <p:nvPr/>
          </p:nvSpPr>
          <p:spPr>
            <a:xfrm>
              <a:off x="5914158" y="2797909"/>
              <a:ext cx="1074752" cy="492258"/>
            </a:xfrm>
            <a:custGeom>
              <a:avLst/>
              <a:gdLst>
                <a:gd name="connsiteX0" fmla="*/ 0 w 685261"/>
                <a:gd name="connsiteY0" fmla="*/ 313863 h 313863"/>
                <a:gd name="connsiteX1" fmla="*/ 451735 w 685261"/>
                <a:gd name="connsiteY1" fmla="*/ 0 h 313863"/>
                <a:gd name="connsiteX2" fmla="*/ 685262 w 685261"/>
                <a:gd name="connsiteY2" fmla="*/ 0 h 313863"/>
                <a:gd name="connsiteX3" fmla="*/ 233404 w 685261"/>
                <a:gd name="connsiteY3" fmla="*/ 313863 h 31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261" h="313863">
                  <a:moveTo>
                    <a:pt x="0" y="313863"/>
                  </a:moveTo>
                  <a:lnTo>
                    <a:pt x="451735" y="0"/>
                  </a:lnTo>
                  <a:lnTo>
                    <a:pt x="685262" y="0"/>
                  </a:lnTo>
                  <a:lnTo>
                    <a:pt x="233404" y="313863"/>
                  </a:lnTo>
                  <a:close/>
                </a:path>
              </a:pathLst>
            </a:custGeom>
            <a:gradFill>
              <a:gsLst>
                <a:gs pos="11180">
                  <a:srgbClr val="D0D2D3"/>
                </a:gs>
                <a:gs pos="40320">
                  <a:srgbClr val="F1F1F1"/>
                </a:gs>
                <a:gs pos="91410">
                  <a:srgbClr val="818182"/>
                </a:gs>
              </a:gsLst>
              <a:lin ang="7800001" scaled="1"/>
            </a:gradFill>
            <a:ln w="41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B8B2DAA-E85D-C6FE-F50F-CDF542CDFA63}"/>
                </a:ext>
              </a:extLst>
            </p:cNvPr>
            <p:cNvSpPr/>
            <p:nvPr/>
          </p:nvSpPr>
          <p:spPr>
            <a:xfrm>
              <a:off x="4610541" y="2765117"/>
              <a:ext cx="2970919" cy="1052216"/>
            </a:xfrm>
            <a:custGeom>
              <a:avLst/>
              <a:gdLst>
                <a:gd name="connsiteX0" fmla="*/ 1894255 w 1894255"/>
                <a:gd name="connsiteY0" fmla="*/ 670892 h 670892"/>
                <a:gd name="connsiteX1" fmla="*/ 0 w 1894255"/>
                <a:gd name="connsiteY1" fmla="*/ 670892 h 670892"/>
                <a:gd name="connsiteX2" fmla="*/ 0 w 1894255"/>
                <a:gd name="connsiteY2" fmla="*/ 0 h 670892"/>
                <a:gd name="connsiteX3" fmla="*/ 1894255 w 1894255"/>
                <a:gd name="connsiteY3" fmla="*/ 0 h 670892"/>
                <a:gd name="connsiteX4" fmla="*/ 1894255 w 1894255"/>
                <a:gd name="connsiteY4" fmla="*/ 670892 h 670892"/>
                <a:gd name="connsiteX5" fmla="*/ 22383 w 1894255"/>
                <a:gd name="connsiteY5" fmla="*/ 648593 h 670892"/>
                <a:gd name="connsiteX6" fmla="*/ 1871872 w 1894255"/>
                <a:gd name="connsiteY6" fmla="*/ 648593 h 670892"/>
                <a:gd name="connsiteX7" fmla="*/ 1871872 w 1894255"/>
                <a:gd name="connsiteY7" fmla="*/ 22299 h 670892"/>
                <a:gd name="connsiteX8" fmla="*/ 22383 w 1894255"/>
                <a:gd name="connsiteY8" fmla="*/ 22299 h 670892"/>
                <a:gd name="connsiteX9" fmla="*/ 22383 w 1894255"/>
                <a:gd name="connsiteY9" fmla="*/ 648593 h 67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4255" h="670892">
                  <a:moveTo>
                    <a:pt x="1894255" y="670892"/>
                  </a:moveTo>
                  <a:lnTo>
                    <a:pt x="0" y="670892"/>
                  </a:lnTo>
                  <a:lnTo>
                    <a:pt x="0" y="0"/>
                  </a:lnTo>
                  <a:lnTo>
                    <a:pt x="1894255" y="0"/>
                  </a:lnTo>
                  <a:lnTo>
                    <a:pt x="1894255" y="670892"/>
                  </a:lnTo>
                  <a:close/>
                  <a:moveTo>
                    <a:pt x="22383" y="648593"/>
                  </a:moveTo>
                  <a:lnTo>
                    <a:pt x="1871872" y="648593"/>
                  </a:lnTo>
                  <a:lnTo>
                    <a:pt x="1871872" y="22299"/>
                  </a:lnTo>
                  <a:lnTo>
                    <a:pt x="22383" y="22299"/>
                  </a:lnTo>
                  <a:lnTo>
                    <a:pt x="22383" y="648593"/>
                  </a:lnTo>
                  <a:close/>
                </a:path>
              </a:pathLst>
            </a:custGeom>
            <a:solidFill>
              <a:srgbClr val="FFB71B"/>
            </a:solidFill>
            <a:ln w="41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grpSp>
          <p:nvGrpSpPr>
            <p:cNvPr id="14" name="Graphic 4">
              <a:extLst>
                <a:ext uri="{FF2B5EF4-FFF2-40B4-BE49-F238E27FC236}">
                  <a16:creationId xmlns:a16="http://schemas.microsoft.com/office/drawing/2014/main" id="{CBDAB39A-7DA9-6B3A-6AB9-72EC4D3B776F}"/>
                </a:ext>
              </a:extLst>
            </p:cNvPr>
            <p:cNvGrpSpPr/>
            <p:nvPr/>
          </p:nvGrpSpPr>
          <p:grpSpPr>
            <a:xfrm>
              <a:off x="4856926" y="3083664"/>
              <a:ext cx="1117847" cy="422631"/>
              <a:chOff x="10028299" y="5309800"/>
              <a:chExt cx="712738" cy="269469"/>
            </a:xfrm>
            <a:solidFill>
              <a:srgbClr val="FFB71B"/>
            </a:solidFill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F23568A0-D193-0CF0-4E46-CB8A6963FB74}"/>
                  </a:ext>
                </a:extLst>
              </p:cNvPr>
              <p:cNvSpPr/>
              <p:nvPr/>
            </p:nvSpPr>
            <p:spPr>
              <a:xfrm>
                <a:off x="10028299" y="5309800"/>
                <a:ext cx="143007" cy="269428"/>
              </a:xfrm>
              <a:custGeom>
                <a:avLst/>
                <a:gdLst>
                  <a:gd name="connsiteX0" fmla="*/ 72695 w 143007"/>
                  <a:gd name="connsiteY0" fmla="*/ 211165 h 269428"/>
                  <a:gd name="connsiteX1" fmla="*/ 143008 w 143007"/>
                  <a:gd name="connsiteY1" fmla="*/ 211165 h 269428"/>
                  <a:gd name="connsiteX2" fmla="*/ 143008 w 143007"/>
                  <a:gd name="connsiteY2" fmla="*/ 269429 h 269428"/>
                  <a:gd name="connsiteX3" fmla="*/ 0 w 143007"/>
                  <a:gd name="connsiteY3" fmla="*/ 269429 h 269428"/>
                  <a:gd name="connsiteX4" fmla="*/ 0 w 143007"/>
                  <a:gd name="connsiteY4" fmla="*/ 0 h 269428"/>
                  <a:gd name="connsiteX5" fmla="*/ 72695 w 143007"/>
                  <a:gd name="connsiteY5" fmla="*/ 0 h 269428"/>
                  <a:gd name="connsiteX6" fmla="*/ 72695 w 143007"/>
                  <a:gd name="connsiteY6" fmla="*/ 211165 h 269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3007" h="269428">
                    <a:moveTo>
                      <a:pt x="72695" y="211165"/>
                    </a:moveTo>
                    <a:lnTo>
                      <a:pt x="143008" y="211165"/>
                    </a:lnTo>
                    <a:lnTo>
                      <a:pt x="143008" y="269429"/>
                    </a:lnTo>
                    <a:lnTo>
                      <a:pt x="0" y="269429"/>
                    </a:lnTo>
                    <a:lnTo>
                      <a:pt x="0" y="0"/>
                    </a:lnTo>
                    <a:lnTo>
                      <a:pt x="72695" y="0"/>
                    </a:lnTo>
                    <a:lnTo>
                      <a:pt x="72695" y="211165"/>
                    </a:lnTo>
                    <a:close/>
                  </a:path>
                </a:pathLst>
              </a:custGeom>
              <a:solidFill>
                <a:srgbClr val="FFB71B"/>
              </a:solidFill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EA806B2E-321D-F659-6047-18B2F37BD0DD}"/>
                  </a:ext>
                </a:extLst>
              </p:cNvPr>
              <p:cNvSpPr/>
              <p:nvPr/>
            </p:nvSpPr>
            <p:spPr>
              <a:xfrm>
                <a:off x="10222028" y="5309800"/>
                <a:ext cx="72694" cy="269469"/>
              </a:xfrm>
              <a:custGeom>
                <a:avLst/>
                <a:gdLst>
                  <a:gd name="connsiteX0" fmla="*/ 0 w 72694"/>
                  <a:gd name="connsiteY0" fmla="*/ 269429 h 269469"/>
                  <a:gd name="connsiteX1" fmla="*/ 0 w 72694"/>
                  <a:gd name="connsiteY1" fmla="*/ 0 h 269469"/>
                  <a:gd name="connsiteX2" fmla="*/ 72695 w 72694"/>
                  <a:gd name="connsiteY2" fmla="*/ 0 h 269469"/>
                  <a:gd name="connsiteX3" fmla="*/ 72695 w 72694"/>
                  <a:gd name="connsiteY3" fmla="*/ 269470 h 269469"/>
                  <a:gd name="connsiteX4" fmla="*/ 0 w 72694"/>
                  <a:gd name="connsiteY4" fmla="*/ 269470 h 269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94" h="269469">
                    <a:moveTo>
                      <a:pt x="0" y="269429"/>
                    </a:moveTo>
                    <a:lnTo>
                      <a:pt x="0" y="0"/>
                    </a:lnTo>
                    <a:lnTo>
                      <a:pt x="72695" y="0"/>
                    </a:lnTo>
                    <a:lnTo>
                      <a:pt x="72695" y="269470"/>
                    </a:lnTo>
                    <a:lnTo>
                      <a:pt x="0" y="269470"/>
                    </a:lnTo>
                    <a:close/>
                  </a:path>
                </a:pathLst>
              </a:custGeom>
              <a:solidFill>
                <a:srgbClr val="FFB71B"/>
              </a:solidFill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A115174A-8DE4-097F-66E1-55EF34317BE4}"/>
                  </a:ext>
                </a:extLst>
              </p:cNvPr>
              <p:cNvSpPr/>
              <p:nvPr/>
            </p:nvSpPr>
            <p:spPr>
              <a:xfrm>
                <a:off x="10354234" y="5309800"/>
                <a:ext cx="185597" cy="269469"/>
              </a:xfrm>
              <a:custGeom>
                <a:avLst/>
                <a:gdLst>
                  <a:gd name="connsiteX0" fmla="*/ 121035 w 185597"/>
                  <a:gd name="connsiteY0" fmla="*/ 0 h 269469"/>
                  <a:gd name="connsiteX1" fmla="*/ 185598 w 185597"/>
                  <a:gd name="connsiteY1" fmla="*/ 0 h 269469"/>
                  <a:gd name="connsiteX2" fmla="*/ 185598 w 185597"/>
                  <a:gd name="connsiteY2" fmla="*/ 269470 h 269469"/>
                  <a:gd name="connsiteX3" fmla="*/ 125758 w 185597"/>
                  <a:gd name="connsiteY3" fmla="*/ 269470 h 269469"/>
                  <a:gd name="connsiteX4" fmla="*/ 64891 w 185597"/>
                  <a:gd name="connsiteY4" fmla="*/ 142836 h 269469"/>
                  <a:gd name="connsiteX5" fmla="*/ 64891 w 185597"/>
                  <a:gd name="connsiteY5" fmla="*/ 269470 h 269469"/>
                  <a:gd name="connsiteX6" fmla="*/ 0 w 185597"/>
                  <a:gd name="connsiteY6" fmla="*/ 269470 h 269469"/>
                  <a:gd name="connsiteX7" fmla="*/ 0 w 185597"/>
                  <a:gd name="connsiteY7" fmla="*/ 0 h 269469"/>
                  <a:gd name="connsiteX8" fmla="*/ 62879 w 185597"/>
                  <a:gd name="connsiteY8" fmla="*/ 0 h 269469"/>
                  <a:gd name="connsiteX9" fmla="*/ 121035 w 185597"/>
                  <a:gd name="connsiteY9" fmla="*/ 129007 h 269469"/>
                  <a:gd name="connsiteX10" fmla="*/ 121035 w 185597"/>
                  <a:gd name="connsiteY10" fmla="*/ 0 h 269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5597" h="269469">
                    <a:moveTo>
                      <a:pt x="121035" y="0"/>
                    </a:moveTo>
                    <a:lnTo>
                      <a:pt x="185598" y="0"/>
                    </a:lnTo>
                    <a:lnTo>
                      <a:pt x="185598" y="269470"/>
                    </a:lnTo>
                    <a:lnTo>
                      <a:pt x="125758" y="269470"/>
                    </a:lnTo>
                    <a:lnTo>
                      <a:pt x="64891" y="142836"/>
                    </a:lnTo>
                    <a:lnTo>
                      <a:pt x="64891" y="269470"/>
                    </a:lnTo>
                    <a:lnTo>
                      <a:pt x="0" y="269470"/>
                    </a:lnTo>
                    <a:lnTo>
                      <a:pt x="0" y="0"/>
                    </a:lnTo>
                    <a:lnTo>
                      <a:pt x="62879" y="0"/>
                    </a:lnTo>
                    <a:lnTo>
                      <a:pt x="121035" y="129007"/>
                    </a:lnTo>
                    <a:lnTo>
                      <a:pt x="121035" y="0"/>
                    </a:lnTo>
                    <a:close/>
                  </a:path>
                </a:pathLst>
              </a:custGeom>
              <a:solidFill>
                <a:srgbClr val="FFB71B"/>
              </a:solidFill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240D4AED-8F5C-DF94-8E43-8D02B402D30E}"/>
                  </a:ext>
                </a:extLst>
              </p:cNvPr>
              <p:cNvSpPr/>
              <p:nvPr/>
            </p:nvSpPr>
            <p:spPr>
              <a:xfrm>
                <a:off x="10598029" y="5309800"/>
                <a:ext cx="143007" cy="269469"/>
              </a:xfrm>
              <a:custGeom>
                <a:avLst/>
                <a:gdLst>
                  <a:gd name="connsiteX0" fmla="*/ 143008 w 143007"/>
                  <a:gd name="connsiteY0" fmla="*/ 52863 h 269469"/>
                  <a:gd name="connsiteX1" fmla="*/ 72695 w 143007"/>
                  <a:gd name="connsiteY1" fmla="*/ 52863 h 269469"/>
                  <a:gd name="connsiteX2" fmla="*/ 72695 w 143007"/>
                  <a:gd name="connsiteY2" fmla="*/ 105726 h 269469"/>
                  <a:gd name="connsiteX3" fmla="*/ 119022 w 143007"/>
                  <a:gd name="connsiteY3" fmla="*/ 105726 h 269469"/>
                  <a:gd name="connsiteX4" fmla="*/ 81895 w 143007"/>
                  <a:gd name="connsiteY4" fmla="*/ 131584 h 269469"/>
                  <a:gd name="connsiteX5" fmla="*/ 118406 w 143007"/>
                  <a:gd name="connsiteY5" fmla="*/ 156952 h 269469"/>
                  <a:gd name="connsiteX6" fmla="*/ 72695 w 143007"/>
                  <a:gd name="connsiteY6" fmla="*/ 156952 h 269469"/>
                  <a:gd name="connsiteX7" fmla="*/ 72695 w 143007"/>
                  <a:gd name="connsiteY7" fmla="*/ 212884 h 269469"/>
                  <a:gd name="connsiteX8" fmla="*/ 143008 w 143007"/>
                  <a:gd name="connsiteY8" fmla="*/ 212884 h 269469"/>
                  <a:gd name="connsiteX9" fmla="*/ 143008 w 143007"/>
                  <a:gd name="connsiteY9" fmla="*/ 269470 h 269469"/>
                  <a:gd name="connsiteX10" fmla="*/ 0 w 143007"/>
                  <a:gd name="connsiteY10" fmla="*/ 269470 h 269469"/>
                  <a:gd name="connsiteX11" fmla="*/ 0 w 143007"/>
                  <a:gd name="connsiteY11" fmla="*/ 0 h 269469"/>
                  <a:gd name="connsiteX12" fmla="*/ 143008 w 143007"/>
                  <a:gd name="connsiteY12" fmla="*/ 0 h 269469"/>
                  <a:gd name="connsiteX13" fmla="*/ 143008 w 143007"/>
                  <a:gd name="connsiteY13" fmla="*/ 52863 h 269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3007" h="269469">
                    <a:moveTo>
                      <a:pt x="143008" y="52863"/>
                    </a:moveTo>
                    <a:lnTo>
                      <a:pt x="72695" y="52863"/>
                    </a:lnTo>
                    <a:lnTo>
                      <a:pt x="72695" y="105726"/>
                    </a:lnTo>
                    <a:lnTo>
                      <a:pt x="119022" y="105726"/>
                    </a:lnTo>
                    <a:lnTo>
                      <a:pt x="81895" y="131584"/>
                    </a:lnTo>
                    <a:lnTo>
                      <a:pt x="118406" y="156952"/>
                    </a:lnTo>
                    <a:lnTo>
                      <a:pt x="72695" y="156952"/>
                    </a:lnTo>
                    <a:lnTo>
                      <a:pt x="72695" y="212884"/>
                    </a:lnTo>
                    <a:lnTo>
                      <a:pt x="143008" y="212884"/>
                    </a:lnTo>
                    <a:lnTo>
                      <a:pt x="143008" y="269470"/>
                    </a:lnTo>
                    <a:lnTo>
                      <a:pt x="0" y="269470"/>
                    </a:lnTo>
                    <a:lnTo>
                      <a:pt x="0" y="0"/>
                    </a:lnTo>
                    <a:lnTo>
                      <a:pt x="143008" y="0"/>
                    </a:lnTo>
                    <a:lnTo>
                      <a:pt x="143008" y="52863"/>
                    </a:lnTo>
                    <a:close/>
                  </a:path>
                </a:pathLst>
              </a:custGeom>
              <a:solidFill>
                <a:srgbClr val="FFB71B"/>
              </a:solidFill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</p:grp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C8EE930-6FF4-AF65-2E82-E2CD67F062E3}"/>
                </a:ext>
              </a:extLst>
            </p:cNvPr>
            <p:cNvSpPr/>
            <p:nvPr/>
          </p:nvSpPr>
          <p:spPr>
            <a:xfrm>
              <a:off x="6091362" y="3051770"/>
              <a:ext cx="1276434" cy="490782"/>
            </a:xfrm>
            <a:custGeom>
              <a:avLst/>
              <a:gdLst>
                <a:gd name="connsiteX0" fmla="*/ 791717 w 813853"/>
                <a:gd name="connsiteY0" fmla="*/ 17021 h 312922"/>
                <a:gd name="connsiteX1" fmla="*/ 573509 w 813853"/>
                <a:gd name="connsiteY1" fmla="*/ 17021 h 312922"/>
                <a:gd name="connsiteX2" fmla="*/ 551208 w 813853"/>
                <a:gd name="connsiteY2" fmla="*/ 39770 h 312922"/>
                <a:gd name="connsiteX3" fmla="*/ 551208 w 813853"/>
                <a:gd name="connsiteY3" fmla="*/ 38665 h 312922"/>
                <a:gd name="connsiteX4" fmla="*/ 530221 w 813853"/>
                <a:gd name="connsiteY4" fmla="*/ 17021 h 312922"/>
                <a:gd name="connsiteX5" fmla="*/ 450380 w 813853"/>
                <a:gd name="connsiteY5" fmla="*/ 17021 h 312922"/>
                <a:gd name="connsiteX6" fmla="*/ 428653 w 813853"/>
                <a:gd name="connsiteY6" fmla="*/ 38665 h 312922"/>
                <a:gd name="connsiteX7" fmla="*/ 428653 w 813853"/>
                <a:gd name="connsiteY7" fmla="*/ 180888 h 312922"/>
                <a:gd name="connsiteX8" fmla="*/ 416907 w 813853"/>
                <a:gd name="connsiteY8" fmla="*/ 197008 h 312922"/>
                <a:gd name="connsiteX9" fmla="*/ 405161 w 813853"/>
                <a:gd name="connsiteY9" fmla="*/ 180888 h 312922"/>
                <a:gd name="connsiteX10" fmla="*/ 405161 w 813853"/>
                <a:gd name="connsiteY10" fmla="*/ 39033 h 312922"/>
                <a:gd name="connsiteX11" fmla="*/ 383435 w 813853"/>
                <a:gd name="connsiteY11" fmla="*/ 17021 h 312922"/>
                <a:gd name="connsiteX12" fmla="*/ 297679 w 813853"/>
                <a:gd name="connsiteY12" fmla="*/ 17021 h 312922"/>
                <a:gd name="connsiteX13" fmla="*/ 276692 w 813853"/>
                <a:gd name="connsiteY13" fmla="*/ 38297 h 312922"/>
                <a:gd name="connsiteX14" fmla="*/ 276692 w 813853"/>
                <a:gd name="connsiteY14" fmla="*/ 63746 h 312922"/>
                <a:gd name="connsiteX15" fmla="*/ 272174 w 813853"/>
                <a:gd name="connsiteY15" fmla="*/ 58018 h 312922"/>
                <a:gd name="connsiteX16" fmla="*/ 152454 w 813853"/>
                <a:gd name="connsiteY16" fmla="*/ 0 h 312922"/>
                <a:gd name="connsiteX17" fmla="*/ 0 w 813853"/>
                <a:gd name="connsiteY17" fmla="*/ 151878 h 312922"/>
                <a:gd name="connsiteX18" fmla="*/ 152454 w 813853"/>
                <a:gd name="connsiteY18" fmla="*/ 303757 h 312922"/>
                <a:gd name="connsiteX19" fmla="*/ 272174 w 813853"/>
                <a:gd name="connsiteY19" fmla="*/ 245739 h 312922"/>
                <a:gd name="connsiteX20" fmla="*/ 282935 w 813853"/>
                <a:gd name="connsiteY20" fmla="*/ 232155 h 312922"/>
                <a:gd name="connsiteX21" fmla="*/ 411034 w 813853"/>
                <a:gd name="connsiteY21" fmla="*/ 312922 h 312922"/>
                <a:gd name="connsiteX22" fmla="*/ 551249 w 813853"/>
                <a:gd name="connsiteY22" fmla="*/ 197049 h 312922"/>
                <a:gd name="connsiteX23" fmla="*/ 551249 w 813853"/>
                <a:gd name="connsiteY23" fmla="*/ 102084 h 312922"/>
                <a:gd name="connsiteX24" fmla="*/ 573180 w 813853"/>
                <a:gd name="connsiteY24" fmla="*/ 123729 h 312922"/>
                <a:gd name="connsiteX25" fmla="*/ 620987 w 813853"/>
                <a:gd name="connsiteY25" fmla="*/ 120905 h 312922"/>
                <a:gd name="connsiteX26" fmla="*/ 620987 w 813853"/>
                <a:gd name="connsiteY26" fmla="*/ 281376 h 312922"/>
                <a:gd name="connsiteX27" fmla="*/ 627065 w 813853"/>
                <a:gd name="connsiteY27" fmla="*/ 297906 h 312922"/>
                <a:gd name="connsiteX28" fmla="*/ 642959 w 813853"/>
                <a:gd name="connsiteY28" fmla="*/ 303757 h 312922"/>
                <a:gd name="connsiteX29" fmla="*/ 643863 w 813853"/>
                <a:gd name="connsiteY29" fmla="*/ 303757 h 312922"/>
                <a:gd name="connsiteX30" fmla="*/ 723704 w 813853"/>
                <a:gd name="connsiteY30" fmla="*/ 303757 h 312922"/>
                <a:gd name="connsiteX31" fmla="*/ 746539 w 813853"/>
                <a:gd name="connsiteY31" fmla="*/ 281376 h 312922"/>
                <a:gd name="connsiteX32" fmla="*/ 746539 w 813853"/>
                <a:gd name="connsiteY32" fmla="*/ 120946 h 312922"/>
                <a:gd name="connsiteX33" fmla="*/ 790936 w 813853"/>
                <a:gd name="connsiteY33" fmla="*/ 123688 h 312922"/>
                <a:gd name="connsiteX34" fmla="*/ 792127 w 813853"/>
                <a:gd name="connsiteY34" fmla="*/ 123729 h 312922"/>
                <a:gd name="connsiteX35" fmla="*/ 813854 w 813853"/>
                <a:gd name="connsiteY35" fmla="*/ 102084 h 312922"/>
                <a:gd name="connsiteX36" fmla="*/ 813854 w 813853"/>
                <a:gd name="connsiteY36" fmla="*/ 39770 h 312922"/>
                <a:gd name="connsiteX37" fmla="*/ 791717 w 813853"/>
                <a:gd name="connsiteY37" fmla="*/ 17021 h 312922"/>
                <a:gd name="connsiteX38" fmla="*/ 186542 w 813853"/>
                <a:gd name="connsiteY38" fmla="*/ 161657 h 312922"/>
                <a:gd name="connsiteX39" fmla="*/ 175207 w 813853"/>
                <a:gd name="connsiteY39" fmla="*/ 173523 h 312922"/>
                <a:gd name="connsiteX40" fmla="*/ 152372 w 813853"/>
                <a:gd name="connsiteY40" fmla="*/ 183302 h 312922"/>
                <a:gd name="connsiteX41" fmla="*/ 120788 w 813853"/>
                <a:gd name="connsiteY41" fmla="*/ 151838 h 312922"/>
                <a:gd name="connsiteX42" fmla="*/ 152372 w 813853"/>
                <a:gd name="connsiteY42" fmla="*/ 120374 h 312922"/>
                <a:gd name="connsiteX43" fmla="*/ 175207 w 813853"/>
                <a:gd name="connsiteY43" fmla="*/ 130152 h 312922"/>
                <a:gd name="connsiteX44" fmla="*/ 186542 w 813853"/>
                <a:gd name="connsiteY44" fmla="*/ 142018 h 312922"/>
                <a:gd name="connsiteX45" fmla="*/ 276610 w 813853"/>
                <a:gd name="connsiteY45" fmla="*/ 79458 h 312922"/>
                <a:gd name="connsiteX46" fmla="*/ 276610 w 813853"/>
                <a:gd name="connsiteY46" fmla="*/ 193326 h 312922"/>
                <a:gd name="connsiteX47" fmla="*/ 281456 w 813853"/>
                <a:gd name="connsiteY47" fmla="*/ 227572 h 312922"/>
                <a:gd name="connsiteX48" fmla="*/ 186542 w 813853"/>
                <a:gd name="connsiteY48" fmla="*/ 161657 h 3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813853" h="312922">
                  <a:moveTo>
                    <a:pt x="791717" y="17021"/>
                  </a:moveTo>
                  <a:lnTo>
                    <a:pt x="573509" y="17021"/>
                  </a:lnTo>
                  <a:cubicBezTo>
                    <a:pt x="563324" y="17021"/>
                    <a:pt x="551208" y="22995"/>
                    <a:pt x="551208" y="39770"/>
                  </a:cubicBezTo>
                  <a:lnTo>
                    <a:pt x="551208" y="38665"/>
                  </a:lnTo>
                  <a:cubicBezTo>
                    <a:pt x="551208" y="23690"/>
                    <a:pt x="540653" y="17021"/>
                    <a:pt x="530221" y="17021"/>
                  </a:cubicBezTo>
                  <a:lnTo>
                    <a:pt x="450380" y="17021"/>
                  </a:lnTo>
                  <a:cubicBezTo>
                    <a:pt x="437360" y="17021"/>
                    <a:pt x="428653" y="25736"/>
                    <a:pt x="428653" y="38665"/>
                  </a:cubicBezTo>
                  <a:lnTo>
                    <a:pt x="428653" y="180888"/>
                  </a:lnTo>
                  <a:cubicBezTo>
                    <a:pt x="428653" y="197008"/>
                    <a:pt x="424464" y="197008"/>
                    <a:pt x="416907" y="197008"/>
                  </a:cubicBezTo>
                  <a:cubicBezTo>
                    <a:pt x="409350" y="197008"/>
                    <a:pt x="405161" y="197008"/>
                    <a:pt x="405161" y="180888"/>
                  </a:cubicBezTo>
                  <a:lnTo>
                    <a:pt x="405161" y="39033"/>
                  </a:lnTo>
                  <a:cubicBezTo>
                    <a:pt x="405161" y="25654"/>
                    <a:pt x="396618" y="17021"/>
                    <a:pt x="383435" y="17021"/>
                  </a:cubicBezTo>
                  <a:lnTo>
                    <a:pt x="297679" y="17021"/>
                  </a:lnTo>
                  <a:cubicBezTo>
                    <a:pt x="285112" y="17021"/>
                    <a:pt x="276692" y="25572"/>
                    <a:pt x="276692" y="38297"/>
                  </a:cubicBezTo>
                  <a:lnTo>
                    <a:pt x="276692" y="63746"/>
                  </a:lnTo>
                  <a:lnTo>
                    <a:pt x="272174" y="58018"/>
                  </a:lnTo>
                  <a:cubicBezTo>
                    <a:pt x="243014" y="21153"/>
                    <a:pt x="199356" y="0"/>
                    <a:pt x="152454" y="0"/>
                  </a:cubicBezTo>
                  <a:cubicBezTo>
                    <a:pt x="68382" y="0"/>
                    <a:pt x="0" y="68124"/>
                    <a:pt x="0" y="151878"/>
                  </a:cubicBezTo>
                  <a:cubicBezTo>
                    <a:pt x="0" y="235633"/>
                    <a:pt x="68382" y="303757"/>
                    <a:pt x="152454" y="303757"/>
                  </a:cubicBezTo>
                  <a:cubicBezTo>
                    <a:pt x="199397" y="303757"/>
                    <a:pt x="243014" y="282604"/>
                    <a:pt x="272174" y="245739"/>
                  </a:cubicBezTo>
                  <a:lnTo>
                    <a:pt x="282935" y="232155"/>
                  </a:lnTo>
                  <a:cubicBezTo>
                    <a:pt x="299404" y="281131"/>
                    <a:pt x="347498" y="312922"/>
                    <a:pt x="411034" y="312922"/>
                  </a:cubicBezTo>
                  <a:cubicBezTo>
                    <a:pt x="498843" y="312922"/>
                    <a:pt x="551249" y="269593"/>
                    <a:pt x="551249" y="197049"/>
                  </a:cubicBezTo>
                  <a:lnTo>
                    <a:pt x="551249" y="102084"/>
                  </a:lnTo>
                  <a:cubicBezTo>
                    <a:pt x="551249" y="115014"/>
                    <a:pt x="560202" y="123729"/>
                    <a:pt x="573180" y="123729"/>
                  </a:cubicBezTo>
                  <a:lnTo>
                    <a:pt x="620987" y="120905"/>
                  </a:lnTo>
                  <a:lnTo>
                    <a:pt x="620987" y="281376"/>
                  </a:lnTo>
                  <a:cubicBezTo>
                    <a:pt x="620987" y="284813"/>
                    <a:pt x="620987" y="291892"/>
                    <a:pt x="627065" y="297906"/>
                  </a:cubicBezTo>
                  <a:cubicBezTo>
                    <a:pt x="632610" y="303389"/>
                    <a:pt x="639222" y="303757"/>
                    <a:pt x="642959" y="303757"/>
                  </a:cubicBezTo>
                  <a:cubicBezTo>
                    <a:pt x="643288" y="303757"/>
                    <a:pt x="643575" y="303757"/>
                    <a:pt x="643863" y="303757"/>
                  </a:cubicBezTo>
                  <a:lnTo>
                    <a:pt x="723704" y="303757"/>
                  </a:lnTo>
                  <a:cubicBezTo>
                    <a:pt x="737586" y="303757"/>
                    <a:pt x="746539" y="294960"/>
                    <a:pt x="746539" y="281376"/>
                  </a:cubicBezTo>
                  <a:lnTo>
                    <a:pt x="746539" y="120946"/>
                  </a:lnTo>
                  <a:lnTo>
                    <a:pt x="790936" y="123688"/>
                  </a:lnTo>
                  <a:lnTo>
                    <a:pt x="792127" y="123729"/>
                  </a:lnTo>
                  <a:cubicBezTo>
                    <a:pt x="804941" y="123729"/>
                    <a:pt x="813854" y="114809"/>
                    <a:pt x="813854" y="102084"/>
                  </a:cubicBezTo>
                  <a:lnTo>
                    <a:pt x="813854" y="39770"/>
                  </a:lnTo>
                  <a:cubicBezTo>
                    <a:pt x="813813" y="24058"/>
                    <a:pt x="802724" y="17021"/>
                    <a:pt x="791717" y="17021"/>
                  </a:cubicBezTo>
                  <a:close/>
                  <a:moveTo>
                    <a:pt x="186542" y="161657"/>
                  </a:moveTo>
                  <a:lnTo>
                    <a:pt x="175207" y="173523"/>
                  </a:lnTo>
                  <a:cubicBezTo>
                    <a:pt x="169170" y="179824"/>
                    <a:pt x="161038" y="183302"/>
                    <a:pt x="152372" y="183302"/>
                  </a:cubicBezTo>
                  <a:cubicBezTo>
                    <a:pt x="134958" y="183302"/>
                    <a:pt x="120788" y="169186"/>
                    <a:pt x="120788" y="151838"/>
                  </a:cubicBezTo>
                  <a:cubicBezTo>
                    <a:pt x="120788" y="134489"/>
                    <a:pt x="134958" y="120374"/>
                    <a:pt x="152372" y="120374"/>
                  </a:cubicBezTo>
                  <a:cubicBezTo>
                    <a:pt x="161079" y="120374"/>
                    <a:pt x="169170" y="123851"/>
                    <a:pt x="175207" y="130152"/>
                  </a:cubicBezTo>
                  <a:lnTo>
                    <a:pt x="186542" y="142018"/>
                  </a:lnTo>
                  <a:lnTo>
                    <a:pt x="276610" y="79458"/>
                  </a:lnTo>
                  <a:lnTo>
                    <a:pt x="276610" y="193326"/>
                  </a:lnTo>
                  <a:cubicBezTo>
                    <a:pt x="276610" y="205437"/>
                    <a:pt x="278335" y="216852"/>
                    <a:pt x="281456" y="227572"/>
                  </a:cubicBezTo>
                  <a:lnTo>
                    <a:pt x="186542" y="161657"/>
                  </a:lnTo>
                  <a:close/>
                </a:path>
              </a:pathLst>
            </a:custGeom>
            <a:solidFill>
              <a:srgbClr val="FFB71B"/>
            </a:solidFill>
            <a:ln w="41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A00D192-FDC9-88CE-61BE-8D3BDA690943}"/>
                </a:ext>
              </a:extLst>
            </p:cNvPr>
            <p:cNvSpPr/>
            <p:nvPr/>
          </p:nvSpPr>
          <p:spPr>
            <a:xfrm>
              <a:off x="6555274" y="3108369"/>
              <a:ext cx="370639" cy="404215"/>
            </a:xfrm>
            <a:custGeom>
              <a:avLst/>
              <a:gdLst>
                <a:gd name="connsiteX0" fmla="*/ 115162 w 236319"/>
                <a:gd name="connsiteY0" fmla="*/ 257727 h 257727"/>
                <a:gd name="connsiteX1" fmla="*/ 0 w 236319"/>
                <a:gd name="connsiteY1" fmla="*/ 157279 h 257727"/>
                <a:gd name="connsiteX2" fmla="*/ 0 w 236319"/>
                <a:gd name="connsiteY2" fmla="*/ 2209 h 257727"/>
                <a:gd name="connsiteX3" fmla="*/ 1848 w 236319"/>
                <a:gd name="connsiteY3" fmla="*/ 0 h 257727"/>
                <a:gd name="connsiteX4" fmla="*/ 87604 w 236319"/>
                <a:gd name="connsiteY4" fmla="*/ 0 h 257727"/>
                <a:gd name="connsiteX5" fmla="*/ 90191 w 236319"/>
                <a:gd name="connsiteY5" fmla="*/ 2946 h 257727"/>
                <a:gd name="connsiteX6" fmla="*/ 90191 w 236319"/>
                <a:gd name="connsiteY6" fmla="*/ 144800 h 257727"/>
                <a:gd name="connsiteX7" fmla="*/ 121117 w 236319"/>
                <a:gd name="connsiteY7" fmla="*/ 179987 h 257727"/>
                <a:gd name="connsiteX8" fmla="*/ 152043 w 236319"/>
                <a:gd name="connsiteY8" fmla="*/ 144800 h 257727"/>
                <a:gd name="connsiteX9" fmla="*/ 152043 w 236319"/>
                <a:gd name="connsiteY9" fmla="*/ 2578 h 257727"/>
                <a:gd name="connsiteX10" fmla="*/ 154631 w 236319"/>
                <a:gd name="connsiteY10" fmla="*/ 0 h 257727"/>
                <a:gd name="connsiteX11" fmla="*/ 234472 w 236319"/>
                <a:gd name="connsiteY11" fmla="*/ 0 h 257727"/>
                <a:gd name="connsiteX12" fmla="*/ 236320 w 236319"/>
                <a:gd name="connsiteY12" fmla="*/ 2578 h 257727"/>
                <a:gd name="connsiteX13" fmla="*/ 236320 w 236319"/>
                <a:gd name="connsiteY13" fmla="*/ 160962 h 257727"/>
                <a:gd name="connsiteX14" fmla="*/ 115162 w 236319"/>
                <a:gd name="connsiteY14" fmla="*/ 257727 h 25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6319" h="257727">
                  <a:moveTo>
                    <a:pt x="115162" y="257727"/>
                  </a:moveTo>
                  <a:cubicBezTo>
                    <a:pt x="43042" y="257727"/>
                    <a:pt x="0" y="213743"/>
                    <a:pt x="0" y="157279"/>
                  </a:cubicBezTo>
                  <a:lnTo>
                    <a:pt x="0" y="2209"/>
                  </a:lnTo>
                  <a:cubicBezTo>
                    <a:pt x="0" y="0"/>
                    <a:pt x="0" y="0"/>
                    <a:pt x="1848" y="0"/>
                  </a:cubicBezTo>
                  <a:cubicBezTo>
                    <a:pt x="23944" y="0"/>
                    <a:pt x="67725" y="0"/>
                    <a:pt x="87604" y="0"/>
                  </a:cubicBezTo>
                  <a:cubicBezTo>
                    <a:pt x="90191" y="0"/>
                    <a:pt x="90191" y="0"/>
                    <a:pt x="90191" y="2946"/>
                  </a:cubicBezTo>
                  <a:lnTo>
                    <a:pt x="90191" y="144800"/>
                  </a:lnTo>
                  <a:cubicBezTo>
                    <a:pt x="90191" y="169718"/>
                    <a:pt x="101239" y="179987"/>
                    <a:pt x="121117" y="179987"/>
                  </a:cubicBezTo>
                  <a:cubicBezTo>
                    <a:pt x="140626" y="179987"/>
                    <a:pt x="152043" y="170086"/>
                    <a:pt x="152043" y="144800"/>
                  </a:cubicBezTo>
                  <a:lnTo>
                    <a:pt x="152043" y="2578"/>
                  </a:lnTo>
                  <a:cubicBezTo>
                    <a:pt x="152043" y="368"/>
                    <a:pt x="152043" y="0"/>
                    <a:pt x="154631" y="0"/>
                  </a:cubicBezTo>
                  <a:cubicBezTo>
                    <a:pt x="174509" y="0"/>
                    <a:pt x="212417" y="0"/>
                    <a:pt x="234472" y="0"/>
                  </a:cubicBezTo>
                  <a:cubicBezTo>
                    <a:pt x="236320" y="0"/>
                    <a:pt x="236320" y="0"/>
                    <a:pt x="236320" y="2578"/>
                  </a:cubicBezTo>
                  <a:lnTo>
                    <a:pt x="236320" y="160962"/>
                  </a:lnTo>
                  <a:cubicBezTo>
                    <a:pt x="236238" y="219962"/>
                    <a:pt x="194633" y="257727"/>
                    <a:pt x="115162" y="257727"/>
                  </a:cubicBezTo>
                  <a:close/>
                </a:path>
              </a:pathLst>
            </a:custGeom>
            <a:solidFill>
              <a:srgbClr val="393E4D"/>
            </a:solidFill>
            <a:ln w="41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C6731A5-FF8D-8F6D-AC23-D495242CB60E}"/>
                </a:ext>
              </a:extLst>
            </p:cNvPr>
            <p:cNvSpPr/>
            <p:nvPr/>
          </p:nvSpPr>
          <p:spPr>
            <a:xfrm>
              <a:off x="6121315" y="3081673"/>
              <a:ext cx="373216" cy="416470"/>
            </a:xfrm>
            <a:custGeom>
              <a:avLst/>
              <a:gdLst>
                <a:gd name="connsiteX0" fmla="*/ 169991 w 237962"/>
                <a:gd name="connsiteY0" fmla="*/ 167631 h 265541"/>
                <a:gd name="connsiteX1" fmla="*/ 133274 w 237962"/>
                <a:gd name="connsiteY1" fmla="*/ 183343 h 265541"/>
                <a:gd name="connsiteX2" fmla="*/ 82511 w 237962"/>
                <a:gd name="connsiteY2" fmla="*/ 132771 h 265541"/>
                <a:gd name="connsiteX3" fmla="*/ 133274 w 237962"/>
                <a:gd name="connsiteY3" fmla="*/ 82199 h 265541"/>
                <a:gd name="connsiteX4" fmla="*/ 169991 w 237962"/>
                <a:gd name="connsiteY4" fmla="*/ 97911 h 265541"/>
                <a:gd name="connsiteX5" fmla="*/ 237963 w 237962"/>
                <a:gd name="connsiteY5" fmla="*/ 50735 h 265541"/>
                <a:gd name="connsiteX6" fmla="*/ 133274 w 237962"/>
                <a:gd name="connsiteY6" fmla="*/ 0 h 265541"/>
                <a:gd name="connsiteX7" fmla="*/ 0 w 237962"/>
                <a:gd name="connsiteY7" fmla="*/ 132771 h 265541"/>
                <a:gd name="connsiteX8" fmla="*/ 133274 w 237962"/>
                <a:gd name="connsiteY8" fmla="*/ 265542 h 265541"/>
                <a:gd name="connsiteX9" fmla="*/ 237963 w 237962"/>
                <a:gd name="connsiteY9" fmla="*/ 214807 h 265541"/>
                <a:gd name="connsiteX10" fmla="*/ 169991 w 237962"/>
                <a:gd name="connsiteY10" fmla="*/ 167631 h 26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7962" h="265541">
                  <a:moveTo>
                    <a:pt x="169991" y="167631"/>
                  </a:moveTo>
                  <a:cubicBezTo>
                    <a:pt x="160750" y="177287"/>
                    <a:pt x="147731" y="183343"/>
                    <a:pt x="133274" y="183343"/>
                  </a:cubicBezTo>
                  <a:cubicBezTo>
                    <a:pt x="105264" y="183343"/>
                    <a:pt x="82511" y="160716"/>
                    <a:pt x="82511" y="132771"/>
                  </a:cubicBezTo>
                  <a:cubicBezTo>
                    <a:pt x="82511" y="104826"/>
                    <a:pt x="105223" y="82199"/>
                    <a:pt x="133274" y="82199"/>
                  </a:cubicBezTo>
                  <a:cubicBezTo>
                    <a:pt x="147731" y="82199"/>
                    <a:pt x="160750" y="88255"/>
                    <a:pt x="169991" y="97911"/>
                  </a:cubicBezTo>
                  <a:lnTo>
                    <a:pt x="237963" y="50735"/>
                  </a:lnTo>
                  <a:cubicBezTo>
                    <a:pt x="213567" y="19885"/>
                    <a:pt x="175782" y="0"/>
                    <a:pt x="133274" y="0"/>
                  </a:cubicBezTo>
                  <a:cubicBezTo>
                    <a:pt x="59675" y="0"/>
                    <a:pt x="0" y="59450"/>
                    <a:pt x="0" y="132771"/>
                  </a:cubicBezTo>
                  <a:cubicBezTo>
                    <a:pt x="0" y="206092"/>
                    <a:pt x="59675" y="265542"/>
                    <a:pt x="133274" y="265542"/>
                  </a:cubicBezTo>
                  <a:cubicBezTo>
                    <a:pt x="175782" y="265542"/>
                    <a:pt x="213526" y="245657"/>
                    <a:pt x="237963" y="214807"/>
                  </a:cubicBezTo>
                  <a:lnTo>
                    <a:pt x="169991" y="167631"/>
                  </a:lnTo>
                  <a:close/>
                </a:path>
              </a:pathLst>
            </a:custGeom>
            <a:solidFill>
              <a:srgbClr val="393E4D"/>
            </a:solidFill>
            <a:ln w="41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21A6863-BC05-2FF9-47C7-7B4822DE7CCA}"/>
                </a:ext>
              </a:extLst>
            </p:cNvPr>
            <p:cNvSpPr/>
            <p:nvPr/>
          </p:nvSpPr>
          <p:spPr>
            <a:xfrm>
              <a:off x="6986142" y="3108369"/>
              <a:ext cx="351508" cy="389921"/>
            </a:xfrm>
            <a:custGeom>
              <a:avLst/>
              <a:gdLst>
                <a:gd name="connsiteX0" fmla="*/ 221576 w 224121"/>
                <a:gd name="connsiteY0" fmla="*/ 68574 h 248613"/>
                <a:gd name="connsiteX1" fmla="*/ 156807 w 224121"/>
                <a:gd name="connsiteY1" fmla="*/ 64565 h 248613"/>
                <a:gd name="connsiteX2" fmla="*/ 156807 w 224121"/>
                <a:gd name="connsiteY2" fmla="*/ 245289 h 248613"/>
                <a:gd name="connsiteX3" fmla="*/ 153111 w 224121"/>
                <a:gd name="connsiteY3" fmla="*/ 248603 h 248613"/>
                <a:gd name="connsiteX4" fmla="*/ 73270 w 224121"/>
                <a:gd name="connsiteY4" fmla="*/ 248603 h 248613"/>
                <a:gd name="connsiteX5" fmla="*/ 69574 w 224121"/>
                <a:gd name="connsiteY5" fmla="*/ 245289 h 248613"/>
                <a:gd name="connsiteX6" fmla="*/ 69574 w 224121"/>
                <a:gd name="connsiteY6" fmla="*/ 64565 h 248613"/>
                <a:gd name="connsiteX7" fmla="*/ 2587 w 224121"/>
                <a:gd name="connsiteY7" fmla="*/ 68574 h 248613"/>
                <a:gd name="connsiteX8" fmla="*/ 0 w 224121"/>
                <a:gd name="connsiteY8" fmla="*/ 65997 h 248613"/>
                <a:gd name="connsiteX9" fmla="*/ 0 w 224121"/>
                <a:gd name="connsiteY9" fmla="*/ 3682 h 248613"/>
                <a:gd name="connsiteX10" fmla="*/ 2957 w 224121"/>
                <a:gd name="connsiteY10" fmla="*/ 0 h 248613"/>
                <a:gd name="connsiteX11" fmla="*/ 221165 w 224121"/>
                <a:gd name="connsiteY11" fmla="*/ 0 h 248613"/>
                <a:gd name="connsiteX12" fmla="*/ 224122 w 224121"/>
                <a:gd name="connsiteY12" fmla="*/ 3682 h 248613"/>
                <a:gd name="connsiteX13" fmla="*/ 224122 w 224121"/>
                <a:gd name="connsiteY13" fmla="*/ 65997 h 248613"/>
                <a:gd name="connsiteX14" fmla="*/ 221576 w 224121"/>
                <a:gd name="connsiteY14" fmla="*/ 68574 h 24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4121" h="248613">
                  <a:moveTo>
                    <a:pt x="221576" y="68574"/>
                  </a:moveTo>
                  <a:lnTo>
                    <a:pt x="156807" y="64565"/>
                  </a:lnTo>
                  <a:cubicBezTo>
                    <a:pt x="156807" y="64565"/>
                    <a:pt x="156807" y="216689"/>
                    <a:pt x="156807" y="245289"/>
                  </a:cubicBezTo>
                  <a:cubicBezTo>
                    <a:pt x="156807" y="248235"/>
                    <a:pt x="156438" y="248603"/>
                    <a:pt x="153111" y="248603"/>
                  </a:cubicBezTo>
                  <a:cubicBezTo>
                    <a:pt x="127360" y="248603"/>
                    <a:pt x="97543" y="248603"/>
                    <a:pt x="73270" y="248603"/>
                  </a:cubicBezTo>
                  <a:cubicBezTo>
                    <a:pt x="69574" y="248603"/>
                    <a:pt x="69574" y="248971"/>
                    <a:pt x="69574" y="245289"/>
                  </a:cubicBezTo>
                  <a:cubicBezTo>
                    <a:pt x="69574" y="199832"/>
                    <a:pt x="69574" y="64565"/>
                    <a:pt x="69574" y="64565"/>
                  </a:cubicBezTo>
                  <a:lnTo>
                    <a:pt x="2587" y="68574"/>
                  </a:lnTo>
                  <a:cubicBezTo>
                    <a:pt x="0" y="68574"/>
                    <a:pt x="0" y="68206"/>
                    <a:pt x="0" y="65997"/>
                  </a:cubicBezTo>
                  <a:cubicBezTo>
                    <a:pt x="0" y="45825"/>
                    <a:pt x="0" y="28600"/>
                    <a:pt x="0" y="3682"/>
                  </a:cubicBezTo>
                  <a:cubicBezTo>
                    <a:pt x="0" y="736"/>
                    <a:pt x="0" y="0"/>
                    <a:pt x="2957" y="0"/>
                  </a:cubicBezTo>
                  <a:lnTo>
                    <a:pt x="221165" y="0"/>
                  </a:lnTo>
                  <a:cubicBezTo>
                    <a:pt x="223752" y="0"/>
                    <a:pt x="224122" y="736"/>
                    <a:pt x="224122" y="3682"/>
                  </a:cubicBezTo>
                  <a:cubicBezTo>
                    <a:pt x="224122" y="28600"/>
                    <a:pt x="224122" y="45825"/>
                    <a:pt x="224122" y="65997"/>
                  </a:cubicBezTo>
                  <a:cubicBezTo>
                    <a:pt x="224122" y="68206"/>
                    <a:pt x="223752" y="68574"/>
                    <a:pt x="221576" y="68574"/>
                  </a:cubicBezTo>
                  <a:close/>
                </a:path>
              </a:pathLst>
            </a:custGeom>
            <a:solidFill>
              <a:srgbClr val="393E4D"/>
            </a:solidFill>
            <a:ln w="41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grpSp>
          <p:nvGrpSpPr>
            <p:cNvPr id="23" name="Graphic 4">
              <a:extLst>
                <a:ext uri="{FF2B5EF4-FFF2-40B4-BE49-F238E27FC236}">
                  <a16:creationId xmlns:a16="http://schemas.microsoft.com/office/drawing/2014/main" id="{746F0058-8602-CBEA-AFA2-8305E89697DF}"/>
                </a:ext>
              </a:extLst>
            </p:cNvPr>
            <p:cNvGrpSpPr/>
            <p:nvPr userDrawn="1"/>
          </p:nvGrpSpPr>
          <p:grpSpPr>
            <a:xfrm>
              <a:off x="4616726" y="3919716"/>
              <a:ext cx="2964219" cy="173162"/>
              <a:chOff x="9875147" y="5842874"/>
              <a:chExt cx="1889983" cy="110408"/>
            </a:xfrm>
            <a:solidFill>
              <a:srgbClr val="393E4D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4C86F350-C382-3359-FFE1-06D15B102D40}"/>
                  </a:ext>
                </a:extLst>
              </p:cNvPr>
              <p:cNvSpPr/>
              <p:nvPr/>
            </p:nvSpPr>
            <p:spPr>
              <a:xfrm>
                <a:off x="9875147" y="5842896"/>
                <a:ext cx="81935" cy="110062"/>
              </a:xfrm>
              <a:custGeom>
                <a:avLst/>
                <a:gdLst>
                  <a:gd name="connsiteX0" fmla="*/ 0 w 81935"/>
                  <a:gd name="connsiteY0" fmla="*/ 55113 h 110062"/>
                  <a:gd name="connsiteX1" fmla="*/ 45876 w 81935"/>
                  <a:gd name="connsiteY1" fmla="*/ 0 h 110062"/>
                  <a:gd name="connsiteX2" fmla="*/ 77172 w 81935"/>
                  <a:gd name="connsiteY2" fmla="*/ 8265 h 110062"/>
                  <a:gd name="connsiteX3" fmla="*/ 65097 w 81935"/>
                  <a:gd name="connsiteY3" fmla="*/ 27127 h 110062"/>
                  <a:gd name="connsiteX4" fmla="*/ 44849 w 81935"/>
                  <a:gd name="connsiteY4" fmla="*/ 21890 h 110062"/>
                  <a:gd name="connsiteX5" fmla="*/ 22876 w 81935"/>
                  <a:gd name="connsiteY5" fmla="*/ 55686 h 110062"/>
                  <a:gd name="connsiteX6" fmla="*/ 43987 w 81935"/>
                  <a:gd name="connsiteY6" fmla="*/ 90792 h 110062"/>
                  <a:gd name="connsiteX7" fmla="*/ 60292 w 81935"/>
                  <a:gd name="connsiteY7" fmla="*/ 67142 h 110062"/>
                  <a:gd name="connsiteX8" fmla="*/ 60292 w 81935"/>
                  <a:gd name="connsiteY8" fmla="*/ 64524 h 110062"/>
                  <a:gd name="connsiteX9" fmla="*/ 39346 w 81935"/>
                  <a:gd name="connsiteY9" fmla="*/ 64524 h 110062"/>
                  <a:gd name="connsiteX10" fmla="*/ 39346 w 81935"/>
                  <a:gd name="connsiteY10" fmla="*/ 44925 h 110062"/>
                  <a:gd name="connsiteX11" fmla="*/ 81936 w 81935"/>
                  <a:gd name="connsiteY11" fmla="*/ 44925 h 110062"/>
                  <a:gd name="connsiteX12" fmla="*/ 81936 w 81935"/>
                  <a:gd name="connsiteY12" fmla="*/ 63051 h 110062"/>
                  <a:gd name="connsiteX13" fmla="*/ 41892 w 81935"/>
                  <a:gd name="connsiteY13" fmla="*/ 110063 h 110062"/>
                  <a:gd name="connsiteX14" fmla="*/ 0 w 81935"/>
                  <a:gd name="connsiteY14" fmla="*/ 55113 h 11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1935" h="110062">
                    <a:moveTo>
                      <a:pt x="0" y="55113"/>
                    </a:moveTo>
                    <a:cubicBezTo>
                      <a:pt x="0" y="16816"/>
                      <a:pt x="11335" y="0"/>
                      <a:pt x="45876" y="0"/>
                    </a:cubicBezTo>
                    <a:cubicBezTo>
                      <a:pt x="59142" y="0"/>
                      <a:pt x="69615" y="3478"/>
                      <a:pt x="77172" y="8265"/>
                    </a:cubicBezTo>
                    <a:lnTo>
                      <a:pt x="65097" y="27127"/>
                    </a:lnTo>
                    <a:cubicBezTo>
                      <a:pt x="60127" y="24386"/>
                      <a:pt x="54049" y="21890"/>
                      <a:pt x="44849" y="21890"/>
                    </a:cubicBezTo>
                    <a:cubicBezTo>
                      <a:pt x="30721" y="21890"/>
                      <a:pt x="22876" y="27250"/>
                      <a:pt x="22876" y="55686"/>
                    </a:cubicBezTo>
                    <a:cubicBezTo>
                      <a:pt x="22876" y="82936"/>
                      <a:pt x="28133" y="90792"/>
                      <a:pt x="43987" y="90792"/>
                    </a:cubicBezTo>
                    <a:cubicBezTo>
                      <a:pt x="57827" y="90792"/>
                      <a:pt x="60292" y="83672"/>
                      <a:pt x="60292" y="67142"/>
                    </a:cubicBezTo>
                    <a:lnTo>
                      <a:pt x="60292" y="64524"/>
                    </a:lnTo>
                    <a:lnTo>
                      <a:pt x="39346" y="64524"/>
                    </a:lnTo>
                    <a:lnTo>
                      <a:pt x="39346" y="44925"/>
                    </a:lnTo>
                    <a:lnTo>
                      <a:pt x="81936" y="44925"/>
                    </a:lnTo>
                    <a:lnTo>
                      <a:pt x="81936" y="63051"/>
                    </a:lnTo>
                    <a:cubicBezTo>
                      <a:pt x="81936" y="97706"/>
                      <a:pt x="74214" y="110063"/>
                      <a:pt x="41892" y="110063"/>
                    </a:cubicBezTo>
                    <a:cubicBezTo>
                      <a:pt x="8584" y="110063"/>
                      <a:pt x="0" y="89196"/>
                      <a:pt x="0" y="55113"/>
                    </a:cubicBezTo>
                    <a:close/>
                  </a:path>
                </a:pathLst>
              </a:custGeom>
              <a:grpFill/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>
                  <a:solidFill>
                    <a:srgbClr val="393E4D"/>
                  </a:solidFill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E1DE02A7-209D-157E-25CF-9632DF8FFC00}"/>
                  </a:ext>
                </a:extLst>
              </p:cNvPr>
              <p:cNvSpPr/>
              <p:nvPr/>
            </p:nvSpPr>
            <p:spPr>
              <a:xfrm>
                <a:off x="9969363" y="5844206"/>
                <a:ext cx="64809" cy="107444"/>
              </a:xfrm>
              <a:custGeom>
                <a:avLst/>
                <a:gdLst>
                  <a:gd name="connsiteX0" fmla="*/ 0 w 64809"/>
                  <a:gd name="connsiteY0" fmla="*/ 0 h 107444"/>
                  <a:gd name="connsiteX1" fmla="*/ 22876 w 64809"/>
                  <a:gd name="connsiteY1" fmla="*/ 0 h 107444"/>
                  <a:gd name="connsiteX2" fmla="*/ 22876 w 64809"/>
                  <a:gd name="connsiteY2" fmla="*/ 87150 h 107444"/>
                  <a:gd name="connsiteX3" fmla="*/ 64809 w 64809"/>
                  <a:gd name="connsiteY3" fmla="*/ 87150 h 107444"/>
                  <a:gd name="connsiteX4" fmla="*/ 64809 w 64809"/>
                  <a:gd name="connsiteY4" fmla="*/ 107444 h 107444"/>
                  <a:gd name="connsiteX5" fmla="*/ 0 w 64809"/>
                  <a:gd name="connsiteY5" fmla="*/ 107444 h 107444"/>
                  <a:gd name="connsiteX6" fmla="*/ 0 w 64809"/>
                  <a:gd name="connsiteY6" fmla="*/ 0 h 10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809" h="107444">
                    <a:moveTo>
                      <a:pt x="0" y="0"/>
                    </a:moveTo>
                    <a:lnTo>
                      <a:pt x="22876" y="0"/>
                    </a:lnTo>
                    <a:lnTo>
                      <a:pt x="22876" y="87150"/>
                    </a:lnTo>
                    <a:lnTo>
                      <a:pt x="64809" y="87150"/>
                    </a:lnTo>
                    <a:lnTo>
                      <a:pt x="64809" y="107444"/>
                    </a:lnTo>
                    <a:lnTo>
                      <a:pt x="0" y="1074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>
                  <a:solidFill>
                    <a:srgbClr val="393E4D"/>
                  </a:solidFill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F557FD37-3F20-DF5B-2992-1312408357FE}"/>
                  </a:ext>
                </a:extLst>
              </p:cNvPr>
              <p:cNvSpPr/>
              <p:nvPr/>
            </p:nvSpPr>
            <p:spPr>
              <a:xfrm>
                <a:off x="10037049" y="5842896"/>
                <a:ext cx="89369" cy="110062"/>
              </a:xfrm>
              <a:custGeom>
                <a:avLst/>
                <a:gdLst>
                  <a:gd name="connsiteX0" fmla="*/ 0 w 89369"/>
                  <a:gd name="connsiteY0" fmla="*/ 55113 h 110062"/>
                  <a:gd name="connsiteX1" fmla="*/ 44685 w 89369"/>
                  <a:gd name="connsiteY1" fmla="*/ 0 h 110062"/>
                  <a:gd name="connsiteX2" fmla="*/ 89370 w 89369"/>
                  <a:gd name="connsiteY2" fmla="*/ 55113 h 110062"/>
                  <a:gd name="connsiteX3" fmla="*/ 44685 w 89369"/>
                  <a:gd name="connsiteY3" fmla="*/ 110063 h 110062"/>
                  <a:gd name="connsiteX4" fmla="*/ 0 w 89369"/>
                  <a:gd name="connsiteY4" fmla="*/ 55113 h 110062"/>
                  <a:gd name="connsiteX5" fmla="*/ 66247 w 89369"/>
                  <a:gd name="connsiteY5" fmla="*/ 55850 h 110062"/>
                  <a:gd name="connsiteX6" fmla="*/ 44685 w 89369"/>
                  <a:gd name="connsiteY6" fmla="*/ 21931 h 110062"/>
                  <a:gd name="connsiteX7" fmla="*/ 23123 w 89369"/>
                  <a:gd name="connsiteY7" fmla="*/ 55850 h 110062"/>
                  <a:gd name="connsiteX8" fmla="*/ 44685 w 89369"/>
                  <a:gd name="connsiteY8" fmla="*/ 89932 h 110062"/>
                  <a:gd name="connsiteX9" fmla="*/ 66247 w 89369"/>
                  <a:gd name="connsiteY9" fmla="*/ 55850 h 11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369" h="110062">
                    <a:moveTo>
                      <a:pt x="0" y="55113"/>
                    </a:moveTo>
                    <a:cubicBezTo>
                      <a:pt x="0" y="25818"/>
                      <a:pt x="6120" y="0"/>
                      <a:pt x="44685" y="0"/>
                    </a:cubicBezTo>
                    <a:cubicBezTo>
                      <a:pt x="83250" y="0"/>
                      <a:pt x="89370" y="25818"/>
                      <a:pt x="89370" y="55113"/>
                    </a:cubicBezTo>
                    <a:cubicBezTo>
                      <a:pt x="89370" y="84245"/>
                      <a:pt x="83250" y="110063"/>
                      <a:pt x="44685" y="110063"/>
                    </a:cubicBezTo>
                    <a:cubicBezTo>
                      <a:pt x="6120" y="110063"/>
                      <a:pt x="0" y="84245"/>
                      <a:pt x="0" y="55113"/>
                    </a:cubicBezTo>
                    <a:close/>
                    <a:moveTo>
                      <a:pt x="66247" y="55850"/>
                    </a:moveTo>
                    <a:cubicBezTo>
                      <a:pt x="66247" y="35678"/>
                      <a:pt x="63906" y="21931"/>
                      <a:pt x="44685" y="21931"/>
                    </a:cubicBezTo>
                    <a:cubicBezTo>
                      <a:pt x="25464" y="21931"/>
                      <a:pt x="23123" y="35719"/>
                      <a:pt x="23123" y="55850"/>
                    </a:cubicBezTo>
                    <a:cubicBezTo>
                      <a:pt x="23123" y="76144"/>
                      <a:pt x="25464" y="89932"/>
                      <a:pt x="44685" y="89932"/>
                    </a:cubicBezTo>
                    <a:cubicBezTo>
                      <a:pt x="63906" y="89932"/>
                      <a:pt x="66247" y="76144"/>
                      <a:pt x="66247" y="55850"/>
                    </a:cubicBezTo>
                    <a:close/>
                  </a:path>
                </a:pathLst>
              </a:custGeom>
              <a:grpFill/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>
                  <a:solidFill>
                    <a:srgbClr val="393E4D"/>
                  </a:solidFill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106E2391-CBF6-88E1-66E2-A8FBF3F298CB}"/>
                  </a:ext>
                </a:extLst>
              </p:cNvPr>
              <p:cNvSpPr/>
              <p:nvPr/>
            </p:nvSpPr>
            <p:spPr>
              <a:xfrm>
                <a:off x="10138823" y="5844206"/>
                <a:ext cx="76185" cy="107485"/>
              </a:xfrm>
              <a:custGeom>
                <a:avLst/>
                <a:gdLst>
                  <a:gd name="connsiteX0" fmla="*/ 0 w 76185"/>
                  <a:gd name="connsiteY0" fmla="*/ 0 h 107485"/>
                  <a:gd name="connsiteX1" fmla="*/ 39469 w 76185"/>
                  <a:gd name="connsiteY1" fmla="*/ 0 h 107485"/>
                  <a:gd name="connsiteX2" fmla="*/ 73968 w 76185"/>
                  <a:gd name="connsiteY2" fmla="*/ 27536 h 107485"/>
                  <a:gd name="connsiteX3" fmla="*/ 61318 w 76185"/>
                  <a:gd name="connsiteY3" fmla="*/ 51185 h 107485"/>
                  <a:gd name="connsiteX4" fmla="*/ 76186 w 76185"/>
                  <a:gd name="connsiteY4" fmla="*/ 77453 h 107485"/>
                  <a:gd name="connsiteX5" fmla="*/ 40372 w 76185"/>
                  <a:gd name="connsiteY5" fmla="*/ 107485 h 107485"/>
                  <a:gd name="connsiteX6" fmla="*/ 41 w 76185"/>
                  <a:gd name="connsiteY6" fmla="*/ 107485 h 107485"/>
                  <a:gd name="connsiteX7" fmla="*/ 41 w 76185"/>
                  <a:gd name="connsiteY7" fmla="*/ 0 h 107485"/>
                  <a:gd name="connsiteX8" fmla="*/ 38730 w 76185"/>
                  <a:gd name="connsiteY8" fmla="*/ 43370 h 107485"/>
                  <a:gd name="connsiteX9" fmla="*/ 51092 w 76185"/>
                  <a:gd name="connsiteY9" fmla="*/ 31055 h 107485"/>
                  <a:gd name="connsiteX10" fmla="*/ 38730 w 76185"/>
                  <a:gd name="connsiteY10" fmla="*/ 19599 h 107485"/>
                  <a:gd name="connsiteX11" fmla="*/ 22425 w 76185"/>
                  <a:gd name="connsiteY11" fmla="*/ 19599 h 107485"/>
                  <a:gd name="connsiteX12" fmla="*/ 22425 w 76185"/>
                  <a:gd name="connsiteY12" fmla="*/ 43370 h 107485"/>
                  <a:gd name="connsiteX13" fmla="*/ 38730 w 76185"/>
                  <a:gd name="connsiteY13" fmla="*/ 43370 h 107485"/>
                  <a:gd name="connsiteX14" fmla="*/ 40044 w 76185"/>
                  <a:gd name="connsiteY14" fmla="*/ 88459 h 107485"/>
                  <a:gd name="connsiteX15" fmla="*/ 53145 w 76185"/>
                  <a:gd name="connsiteY15" fmla="*/ 75694 h 107485"/>
                  <a:gd name="connsiteX16" fmla="*/ 39879 w 76185"/>
                  <a:gd name="connsiteY16" fmla="*/ 63215 h 107485"/>
                  <a:gd name="connsiteX17" fmla="*/ 22425 w 76185"/>
                  <a:gd name="connsiteY17" fmla="*/ 63215 h 107485"/>
                  <a:gd name="connsiteX18" fmla="*/ 22425 w 76185"/>
                  <a:gd name="connsiteY18" fmla="*/ 88459 h 107485"/>
                  <a:gd name="connsiteX19" fmla="*/ 40044 w 76185"/>
                  <a:gd name="connsiteY19" fmla="*/ 88459 h 10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6185" h="107485">
                    <a:moveTo>
                      <a:pt x="0" y="0"/>
                    </a:moveTo>
                    <a:lnTo>
                      <a:pt x="39469" y="0"/>
                    </a:lnTo>
                    <a:cubicBezTo>
                      <a:pt x="64522" y="0"/>
                      <a:pt x="73968" y="10147"/>
                      <a:pt x="73968" y="27536"/>
                    </a:cubicBezTo>
                    <a:cubicBezTo>
                      <a:pt x="73968" y="40588"/>
                      <a:pt x="68998" y="47994"/>
                      <a:pt x="61318" y="51185"/>
                    </a:cubicBezTo>
                    <a:cubicBezTo>
                      <a:pt x="71381" y="54663"/>
                      <a:pt x="76186" y="62355"/>
                      <a:pt x="76186" y="77453"/>
                    </a:cubicBezTo>
                    <a:cubicBezTo>
                      <a:pt x="76186" y="98606"/>
                      <a:pt x="62920" y="107485"/>
                      <a:pt x="40372" y="107485"/>
                    </a:cubicBezTo>
                    <a:lnTo>
                      <a:pt x="41" y="107485"/>
                    </a:lnTo>
                    <a:lnTo>
                      <a:pt x="41" y="0"/>
                    </a:lnTo>
                    <a:close/>
                    <a:moveTo>
                      <a:pt x="38730" y="43370"/>
                    </a:moveTo>
                    <a:cubicBezTo>
                      <a:pt x="47478" y="43370"/>
                      <a:pt x="51092" y="39443"/>
                      <a:pt x="51092" y="31055"/>
                    </a:cubicBezTo>
                    <a:cubicBezTo>
                      <a:pt x="51092" y="22626"/>
                      <a:pt x="47601" y="19599"/>
                      <a:pt x="38730" y="19599"/>
                    </a:cubicBezTo>
                    <a:lnTo>
                      <a:pt x="22425" y="19599"/>
                    </a:lnTo>
                    <a:lnTo>
                      <a:pt x="22425" y="43370"/>
                    </a:lnTo>
                    <a:lnTo>
                      <a:pt x="38730" y="43370"/>
                    </a:lnTo>
                    <a:close/>
                    <a:moveTo>
                      <a:pt x="40044" y="88459"/>
                    </a:moveTo>
                    <a:cubicBezTo>
                      <a:pt x="48340" y="88459"/>
                      <a:pt x="53145" y="85268"/>
                      <a:pt x="53145" y="75694"/>
                    </a:cubicBezTo>
                    <a:cubicBezTo>
                      <a:pt x="53145" y="66119"/>
                      <a:pt x="48504" y="63215"/>
                      <a:pt x="39879" y="63215"/>
                    </a:cubicBezTo>
                    <a:lnTo>
                      <a:pt x="22425" y="63215"/>
                    </a:lnTo>
                    <a:lnTo>
                      <a:pt x="22425" y="88459"/>
                    </a:lnTo>
                    <a:lnTo>
                      <a:pt x="40044" y="88459"/>
                    </a:lnTo>
                    <a:close/>
                  </a:path>
                </a:pathLst>
              </a:custGeom>
              <a:grpFill/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>
                  <a:solidFill>
                    <a:srgbClr val="393E4D"/>
                  </a:solidFill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A203B56D-7C58-7FB2-D18A-B00A53E7385C}"/>
                  </a:ext>
                </a:extLst>
              </p:cNvPr>
              <p:cNvSpPr/>
              <p:nvPr/>
            </p:nvSpPr>
            <p:spPr>
              <a:xfrm>
                <a:off x="10219977" y="5843469"/>
                <a:ext cx="91710" cy="108180"/>
              </a:xfrm>
              <a:custGeom>
                <a:avLst/>
                <a:gdLst>
                  <a:gd name="connsiteX0" fmla="*/ 33596 w 91710"/>
                  <a:gd name="connsiteY0" fmla="*/ 0 h 108180"/>
                  <a:gd name="connsiteX1" fmla="*/ 58074 w 91710"/>
                  <a:gd name="connsiteY1" fmla="*/ 0 h 108180"/>
                  <a:gd name="connsiteX2" fmla="*/ 91711 w 91710"/>
                  <a:gd name="connsiteY2" fmla="*/ 108181 h 108180"/>
                  <a:gd name="connsiteX3" fmla="*/ 68259 w 91710"/>
                  <a:gd name="connsiteY3" fmla="*/ 108181 h 108180"/>
                  <a:gd name="connsiteX4" fmla="*/ 63290 w 91710"/>
                  <a:gd name="connsiteY4" fmla="*/ 91487 h 108180"/>
                  <a:gd name="connsiteX5" fmla="*/ 27640 w 91710"/>
                  <a:gd name="connsiteY5" fmla="*/ 91487 h 108180"/>
                  <a:gd name="connsiteX6" fmla="*/ 22835 w 91710"/>
                  <a:gd name="connsiteY6" fmla="*/ 108181 h 108180"/>
                  <a:gd name="connsiteX7" fmla="*/ 0 w 91710"/>
                  <a:gd name="connsiteY7" fmla="*/ 108181 h 108180"/>
                  <a:gd name="connsiteX8" fmla="*/ 33596 w 91710"/>
                  <a:gd name="connsiteY8" fmla="*/ 0 h 108180"/>
                  <a:gd name="connsiteX9" fmla="*/ 57745 w 91710"/>
                  <a:gd name="connsiteY9" fmla="*/ 71520 h 108180"/>
                  <a:gd name="connsiteX10" fmla="*/ 45506 w 91710"/>
                  <a:gd name="connsiteY10" fmla="*/ 30769 h 108180"/>
                  <a:gd name="connsiteX11" fmla="*/ 32980 w 91710"/>
                  <a:gd name="connsiteY11" fmla="*/ 71520 h 108180"/>
                  <a:gd name="connsiteX12" fmla="*/ 57745 w 91710"/>
                  <a:gd name="connsiteY12" fmla="*/ 71520 h 108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710" h="108180">
                    <a:moveTo>
                      <a:pt x="33596" y="0"/>
                    </a:moveTo>
                    <a:lnTo>
                      <a:pt x="58074" y="0"/>
                    </a:lnTo>
                    <a:lnTo>
                      <a:pt x="91711" y="108181"/>
                    </a:lnTo>
                    <a:lnTo>
                      <a:pt x="68259" y="108181"/>
                    </a:lnTo>
                    <a:lnTo>
                      <a:pt x="63290" y="91487"/>
                    </a:lnTo>
                    <a:lnTo>
                      <a:pt x="27640" y="91487"/>
                    </a:lnTo>
                    <a:lnTo>
                      <a:pt x="22835" y="108181"/>
                    </a:lnTo>
                    <a:lnTo>
                      <a:pt x="0" y="108181"/>
                    </a:lnTo>
                    <a:lnTo>
                      <a:pt x="33596" y="0"/>
                    </a:lnTo>
                    <a:close/>
                    <a:moveTo>
                      <a:pt x="57745" y="71520"/>
                    </a:moveTo>
                    <a:lnTo>
                      <a:pt x="45506" y="30769"/>
                    </a:lnTo>
                    <a:lnTo>
                      <a:pt x="32980" y="71520"/>
                    </a:lnTo>
                    <a:lnTo>
                      <a:pt x="57745" y="71520"/>
                    </a:lnTo>
                    <a:close/>
                  </a:path>
                </a:pathLst>
              </a:custGeom>
              <a:grpFill/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>
                  <a:solidFill>
                    <a:srgbClr val="393E4D"/>
                  </a:solidFill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3D6A1D93-4983-18B6-45B1-54103C0B743C}"/>
                  </a:ext>
                </a:extLst>
              </p:cNvPr>
              <p:cNvSpPr/>
              <p:nvPr/>
            </p:nvSpPr>
            <p:spPr>
              <a:xfrm>
                <a:off x="10321997" y="5844206"/>
                <a:ext cx="64809" cy="107444"/>
              </a:xfrm>
              <a:custGeom>
                <a:avLst/>
                <a:gdLst>
                  <a:gd name="connsiteX0" fmla="*/ 0 w 64809"/>
                  <a:gd name="connsiteY0" fmla="*/ 0 h 107444"/>
                  <a:gd name="connsiteX1" fmla="*/ 22876 w 64809"/>
                  <a:gd name="connsiteY1" fmla="*/ 0 h 107444"/>
                  <a:gd name="connsiteX2" fmla="*/ 22876 w 64809"/>
                  <a:gd name="connsiteY2" fmla="*/ 87150 h 107444"/>
                  <a:gd name="connsiteX3" fmla="*/ 64809 w 64809"/>
                  <a:gd name="connsiteY3" fmla="*/ 87150 h 107444"/>
                  <a:gd name="connsiteX4" fmla="*/ 64809 w 64809"/>
                  <a:gd name="connsiteY4" fmla="*/ 107444 h 107444"/>
                  <a:gd name="connsiteX5" fmla="*/ 41 w 64809"/>
                  <a:gd name="connsiteY5" fmla="*/ 107444 h 107444"/>
                  <a:gd name="connsiteX6" fmla="*/ 41 w 64809"/>
                  <a:gd name="connsiteY6" fmla="*/ 0 h 10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809" h="107444">
                    <a:moveTo>
                      <a:pt x="0" y="0"/>
                    </a:moveTo>
                    <a:lnTo>
                      <a:pt x="22876" y="0"/>
                    </a:lnTo>
                    <a:lnTo>
                      <a:pt x="22876" y="87150"/>
                    </a:lnTo>
                    <a:lnTo>
                      <a:pt x="64809" y="87150"/>
                    </a:lnTo>
                    <a:lnTo>
                      <a:pt x="64809" y="107444"/>
                    </a:lnTo>
                    <a:lnTo>
                      <a:pt x="41" y="107444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>
                  <a:solidFill>
                    <a:srgbClr val="393E4D"/>
                  </a:solidFill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66C9702B-6462-1304-863C-CFBFA8EAAFD0}"/>
                  </a:ext>
                </a:extLst>
              </p:cNvPr>
              <p:cNvSpPr/>
              <p:nvPr/>
            </p:nvSpPr>
            <p:spPr>
              <a:xfrm>
                <a:off x="10416952" y="5842896"/>
                <a:ext cx="74666" cy="110062"/>
              </a:xfrm>
              <a:custGeom>
                <a:avLst/>
                <a:gdLst>
                  <a:gd name="connsiteX0" fmla="*/ 0 w 74666"/>
                  <a:gd name="connsiteY0" fmla="*/ 55113 h 110062"/>
                  <a:gd name="connsiteX1" fmla="*/ 44972 w 74666"/>
                  <a:gd name="connsiteY1" fmla="*/ 0 h 110062"/>
                  <a:gd name="connsiteX2" fmla="*/ 74214 w 74666"/>
                  <a:gd name="connsiteY2" fmla="*/ 7815 h 110062"/>
                  <a:gd name="connsiteX3" fmla="*/ 61975 w 74666"/>
                  <a:gd name="connsiteY3" fmla="*/ 26677 h 110062"/>
                  <a:gd name="connsiteX4" fmla="*/ 44233 w 74666"/>
                  <a:gd name="connsiteY4" fmla="*/ 22176 h 110062"/>
                  <a:gd name="connsiteX5" fmla="*/ 23123 w 74666"/>
                  <a:gd name="connsiteY5" fmla="*/ 55686 h 110062"/>
                  <a:gd name="connsiteX6" fmla="*/ 44397 w 74666"/>
                  <a:gd name="connsiteY6" fmla="*/ 89605 h 110062"/>
                  <a:gd name="connsiteX7" fmla="*/ 63454 w 74666"/>
                  <a:gd name="connsiteY7" fmla="*/ 84081 h 110062"/>
                  <a:gd name="connsiteX8" fmla="*/ 74666 w 74666"/>
                  <a:gd name="connsiteY8" fmla="*/ 101634 h 110062"/>
                  <a:gd name="connsiteX9" fmla="*/ 43206 w 74666"/>
                  <a:gd name="connsiteY9" fmla="*/ 110063 h 110062"/>
                  <a:gd name="connsiteX10" fmla="*/ 0 w 74666"/>
                  <a:gd name="connsiteY10" fmla="*/ 55113 h 11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666" h="110062">
                    <a:moveTo>
                      <a:pt x="0" y="55113"/>
                    </a:moveTo>
                    <a:cubicBezTo>
                      <a:pt x="0" y="22463"/>
                      <a:pt x="8296" y="0"/>
                      <a:pt x="44972" y="0"/>
                    </a:cubicBezTo>
                    <a:cubicBezTo>
                      <a:pt x="56308" y="0"/>
                      <a:pt x="66534" y="2741"/>
                      <a:pt x="74214" y="7815"/>
                    </a:cubicBezTo>
                    <a:lnTo>
                      <a:pt x="61975" y="26677"/>
                    </a:lnTo>
                    <a:cubicBezTo>
                      <a:pt x="57622" y="23936"/>
                      <a:pt x="51626" y="22176"/>
                      <a:pt x="44233" y="22176"/>
                    </a:cubicBezTo>
                    <a:cubicBezTo>
                      <a:pt x="29242" y="22176"/>
                      <a:pt x="23123" y="29296"/>
                      <a:pt x="23123" y="55686"/>
                    </a:cubicBezTo>
                    <a:cubicBezTo>
                      <a:pt x="23123" y="81627"/>
                      <a:pt x="28955" y="89605"/>
                      <a:pt x="44397" y="89605"/>
                    </a:cubicBezTo>
                    <a:cubicBezTo>
                      <a:pt x="52119" y="89605"/>
                      <a:pt x="57334" y="88009"/>
                      <a:pt x="63454" y="84081"/>
                    </a:cubicBezTo>
                    <a:lnTo>
                      <a:pt x="74666" y="101634"/>
                    </a:lnTo>
                    <a:cubicBezTo>
                      <a:pt x="66082" y="106994"/>
                      <a:pt x="57622" y="110063"/>
                      <a:pt x="43206" y="110063"/>
                    </a:cubicBezTo>
                    <a:cubicBezTo>
                      <a:pt x="9610" y="110063"/>
                      <a:pt x="0" y="88746"/>
                      <a:pt x="0" y="55113"/>
                    </a:cubicBezTo>
                    <a:close/>
                  </a:path>
                </a:pathLst>
              </a:custGeom>
              <a:grpFill/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>
                  <a:solidFill>
                    <a:srgbClr val="393E4D"/>
                  </a:solidFill>
                </a:endParaRP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FF5AFCFE-58F0-B1B3-CC31-9A00FDD165C9}"/>
                  </a:ext>
                </a:extLst>
              </p:cNvPr>
              <p:cNvSpPr/>
              <p:nvPr/>
            </p:nvSpPr>
            <p:spPr>
              <a:xfrm>
                <a:off x="10500821" y="5844202"/>
                <a:ext cx="81812" cy="109080"/>
              </a:xfrm>
              <a:custGeom>
                <a:avLst/>
                <a:gdLst>
                  <a:gd name="connsiteX0" fmla="*/ 0 w 81812"/>
                  <a:gd name="connsiteY0" fmla="*/ 69761 h 109080"/>
                  <a:gd name="connsiteX1" fmla="*/ 0 w 81812"/>
                  <a:gd name="connsiteY1" fmla="*/ 0 h 109080"/>
                  <a:gd name="connsiteX2" fmla="*/ 22835 w 81812"/>
                  <a:gd name="connsiteY2" fmla="*/ 0 h 109080"/>
                  <a:gd name="connsiteX3" fmla="*/ 22835 w 81812"/>
                  <a:gd name="connsiteY3" fmla="*/ 67592 h 109080"/>
                  <a:gd name="connsiteX4" fmla="*/ 41194 w 81812"/>
                  <a:gd name="connsiteY4" fmla="*/ 88623 h 109080"/>
                  <a:gd name="connsiteX5" fmla="*/ 59675 w 81812"/>
                  <a:gd name="connsiteY5" fmla="*/ 67592 h 109080"/>
                  <a:gd name="connsiteX6" fmla="*/ 59675 w 81812"/>
                  <a:gd name="connsiteY6" fmla="*/ 0 h 109080"/>
                  <a:gd name="connsiteX7" fmla="*/ 81813 w 81812"/>
                  <a:gd name="connsiteY7" fmla="*/ 0 h 109080"/>
                  <a:gd name="connsiteX8" fmla="*/ 81813 w 81812"/>
                  <a:gd name="connsiteY8" fmla="*/ 69761 h 109080"/>
                  <a:gd name="connsiteX9" fmla="*/ 40906 w 81812"/>
                  <a:gd name="connsiteY9" fmla="*/ 109081 h 109080"/>
                  <a:gd name="connsiteX10" fmla="*/ 0 w 81812"/>
                  <a:gd name="connsiteY10" fmla="*/ 69761 h 10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812" h="109080">
                    <a:moveTo>
                      <a:pt x="0" y="69761"/>
                    </a:moveTo>
                    <a:lnTo>
                      <a:pt x="0" y="0"/>
                    </a:lnTo>
                    <a:lnTo>
                      <a:pt x="22835" y="0"/>
                    </a:lnTo>
                    <a:lnTo>
                      <a:pt x="22835" y="67592"/>
                    </a:lnTo>
                    <a:cubicBezTo>
                      <a:pt x="22835" y="82240"/>
                      <a:pt x="26326" y="88623"/>
                      <a:pt x="41194" y="88623"/>
                    </a:cubicBezTo>
                    <a:cubicBezTo>
                      <a:pt x="55733" y="88623"/>
                      <a:pt x="59675" y="82690"/>
                      <a:pt x="59675" y="67592"/>
                    </a:cubicBezTo>
                    <a:lnTo>
                      <a:pt x="59675" y="0"/>
                    </a:lnTo>
                    <a:lnTo>
                      <a:pt x="81813" y="0"/>
                    </a:lnTo>
                    <a:lnTo>
                      <a:pt x="81813" y="69761"/>
                    </a:lnTo>
                    <a:cubicBezTo>
                      <a:pt x="81813" y="95292"/>
                      <a:pt x="72038" y="109081"/>
                      <a:pt x="40906" y="109081"/>
                    </a:cubicBezTo>
                    <a:cubicBezTo>
                      <a:pt x="10185" y="109040"/>
                      <a:pt x="0" y="95292"/>
                      <a:pt x="0" y="69761"/>
                    </a:cubicBezTo>
                    <a:close/>
                  </a:path>
                </a:pathLst>
              </a:custGeom>
              <a:grpFill/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>
                  <a:solidFill>
                    <a:srgbClr val="393E4D"/>
                  </a:solidFill>
                </a:endParaRP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35BDCD8-1948-8F6C-E1C5-38DE2E900A26}"/>
                  </a:ext>
                </a:extLst>
              </p:cNvPr>
              <p:cNvSpPr/>
              <p:nvPr/>
            </p:nvSpPr>
            <p:spPr>
              <a:xfrm>
                <a:off x="10592000" y="5844202"/>
                <a:ext cx="81073" cy="107485"/>
              </a:xfrm>
              <a:custGeom>
                <a:avLst/>
                <a:gdLst>
                  <a:gd name="connsiteX0" fmla="*/ 28955 w 81073"/>
                  <a:gd name="connsiteY0" fmla="*/ 20744 h 107485"/>
                  <a:gd name="connsiteX1" fmla="*/ 0 w 81073"/>
                  <a:gd name="connsiteY1" fmla="*/ 20744 h 107485"/>
                  <a:gd name="connsiteX2" fmla="*/ 0 w 81073"/>
                  <a:gd name="connsiteY2" fmla="*/ 0 h 107485"/>
                  <a:gd name="connsiteX3" fmla="*/ 81073 w 81073"/>
                  <a:gd name="connsiteY3" fmla="*/ 0 h 107485"/>
                  <a:gd name="connsiteX4" fmla="*/ 81073 w 81073"/>
                  <a:gd name="connsiteY4" fmla="*/ 20744 h 107485"/>
                  <a:gd name="connsiteX5" fmla="*/ 51954 w 81073"/>
                  <a:gd name="connsiteY5" fmla="*/ 20744 h 107485"/>
                  <a:gd name="connsiteX6" fmla="*/ 51954 w 81073"/>
                  <a:gd name="connsiteY6" fmla="*/ 107485 h 107485"/>
                  <a:gd name="connsiteX7" fmla="*/ 28955 w 81073"/>
                  <a:gd name="connsiteY7" fmla="*/ 107485 h 107485"/>
                  <a:gd name="connsiteX8" fmla="*/ 28955 w 81073"/>
                  <a:gd name="connsiteY8" fmla="*/ 20744 h 10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073" h="107485">
                    <a:moveTo>
                      <a:pt x="28955" y="20744"/>
                    </a:moveTo>
                    <a:lnTo>
                      <a:pt x="0" y="20744"/>
                    </a:lnTo>
                    <a:lnTo>
                      <a:pt x="0" y="0"/>
                    </a:lnTo>
                    <a:lnTo>
                      <a:pt x="81073" y="0"/>
                    </a:lnTo>
                    <a:lnTo>
                      <a:pt x="81073" y="20744"/>
                    </a:lnTo>
                    <a:lnTo>
                      <a:pt x="51954" y="20744"/>
                    </a:lnTo>
                    <a:lnTo>
                      <a:pt x="51954" y="107485"/>
                    </a:lnTo>
                    <a:lnTo>
                      <a:pt x="28955" y="107485"/>
                    </a:lnTo>
                    <a:lnTo>
                      <a:pt x="28955" y="20744"/>
                    </a:lnTo>
                    <a:close/>
                  </a:path>
                </a:pathLst>
              </a:custGeom>
              <a:grpFill/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>
                  <a:solidFill>
                    <a:srgbClr val="393E4D"/>
                  </a:solidFill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BF775631-9B29-55AD-AAF6-7EBC1E49BCA9}"/>
                  </a:ext>
                </a:extLst>
              </p:cNvPr>
              <p:cNvSpPr/>
              <p:nvPr/>
            </p:nvSpPr>
            <p:spPr>
              <a:xfrm>
                <a:off x="10676321" y="5844202"/>
                <a:ext cx="81073" cy="107485"/>
              </a:xfrm>
              <a:custGeom>
                <a:avLst/>
                <a:gdLst>
                  <a:gd name="connsiteX0" fmla="*/ 28955 w 81073"/>
                  <a:gd name="connsiteY0" fmla="*/ 20744 h 107485"/>
                  <a:gd name="connsiteX1" fmla="*/ 0 w 81073"/>
                  <a:gd name="connsiteY1" fmla="*/ 20744 h 107485"/>
                  <a:gd name="connsiteX2" fmla="*/ 0 w 81073"/>
                  <a:gd name="connsiteY2" fmla="*/ 0 h 107485"/>
                  <a:gd name="connsiteX3" fmla="*/ 81073 w 81073"/>
                  <a:gd name="connsiteY3" fmla="*/ 0 h 107485"/>
                  <a:gd name="connsiteX4" fmla="*/ 81073 w 81073"/>
                  <a:gd name="connsiteY4" fmla="*/ 20744 h 107485"/>
                  <a:gd name="connsiteX5" fmla="*/ 51954 w 81073"/>
                  <a:gd name="connsiteY5" fmla="*/ 20744 h 107485"/>
                  <a:gd name="connsiteX6" fmla="*/ 51954 w 81073"/>
                  <a:gd name="connsiteY6" fmla="*/ 107485 h 107485"/>
                  <a:gd name="connsiteX7" fmla="*/ 28955 w 81073"/>
                  <a:gd name="connsiteY7" fmla="*/ 107485 h 107485"/>
                  <a:gd name="connsiteX8" fmla="*/ 28955 w 81073"/>
                  <a:gd name="connsiteY8" fmla="*/ 20744 h 10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073" h="107485">
                    <a:moveTo>
                      <a:pt x="28955" y="20744"/>
                    </a:moveTo>
                    <a:lnTo>
                      <a:pt x="0" y="20744"/>
                    </a:lnTo>
                    <a:lnTo>
                      <a:pt x="0" y="0"/>
                    </a:lnTo>
                    <a:lnTo>
                      <a:pt x="81073" y="0"/>
                    </a:lnTo>
                    <a:lnTo>
                      <a:pt x="81073" y="20744"/>
                    </a:lnTo>
                    <a:lnTo>
                      <a:pt x="51954" y="20744"/>
                    </a:lnTo>
                    <a:lnTo>
                      <a:pt x="51954" y="107485"/>
                    </a:lnTo>
                    <a:lnTo>
                      <a:pt x="28955" y="107485"/>
                    </a:lnTo>
                    <a:lnTo>
                      <a:pt x="28955" y="20744"/>
                    </a:lnTo>
                    <a:close/>
                  </a:path>
                </a:pathLst>
              </a:custGeom>
              <a:grpFill/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>
                  <a:solidFill>
                    <a:srgbClr val="393E4D"/>
                  </a:solidFill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5AA40B22-A4B0-BC2A-83F1-457022C088B8}"/>
                  </a:ext>
                </a:extLst>
              </p:cNvPr>
              <p:cNvSpPr/>
              <p:nvPr/>
            </p:nvSpPr>
            <p:spPr>
              <a:xfrm>
                <a:off x="10768767" y="5844202"/>
                <a:ext cx="22712" cy="107485"/>
              </a:xfrm>
              <a:custGeom>
                <a:avLst/>
                <a:gdLst>
                  <a:gd name="connsiteX0" fmla="*/ 0 w 22712"/>
                  <a:gd name="connsiteY0" fmla="*/ 0 h 107485"/>
                  <a:gd name="connsiteX1" fmla="*/ 22712 w 22712"/>
                  <a:gd name="connsiteY1" fmla="*/ 0 h 107485"/>
                  <a:gd name="connsiteX2" fmla="*/ 22712 w 22712"/>
                  <a:gd name="connsiteY2" fmla="*/ 107485 h 107485"/>
                  <a:gd name="connsiteX3" fmla="*/ 0 w 22712"/>
                  <a:gd name="connsiteY3" fmla="*/ 107485 h 107485"/>
                  <a:gd name="connsiteX4" fmla="*/ 0 w 22712"/>
                  <a:gd name="connsiteY4" fmla="*/ 0 h 10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12" h="107485">
                    <a:moveTo>
                      <a:pt x="0" y="0"/>
                    </a:moveTo>
                    <a:lnTo>
                      <a:pt x="22712" y="0"/>
                    </a:lnTo>
                    <a:lnTo>
                      <a:pt x="22712" y="107485"/>
                    </a:lnTo>
                    <a:lnTo>
                      <a:pt x="0" y="1074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>
                  <a:solidFill>
                    <a:srgbClr val="393E4D"/>
                  </a:solidFill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8FD0301-7346-B30D-DC92-039BE47B3995}"/>
                  </a:ext>
                </a:extLst>
              </p:cNvPr>
              <p:cNvSpPr/>
              <p:nvPr/>
            </p:nvSpPr>
            <p:spPr>
              <a:xfrm>
                <a:off x="10809675" y="5844202"/>
                <a:ext cx="81196" cy="107485"/>
              </a:xfrm>
              <a:custGeom>
                <a:avLst/>
                <a:gdLst>
                  <a:gd name="connsiteX0" fmla="*/ 0 w 81196"/>
                  <a:gd name="connsiteY0" fmla="*/ 0 h 107485"/>
                  <a:gd name="connsiteX1" fmla="*/ 24149 w 81196"/>
                  <a:gd name="connsiteY1" fmla="*/ 0 h 107485"/>
                  <a:gd name="connsiteX2" fmla="*/ 59511 w 81196"/>
                  <a:gd name="connsiteY2" fmla="*/ 61946 h 107485"/>
                  <a:gd name="connsiteX3" fmla="*/ 59511 w 81196"/>
                  <a:gd name="connsiteY3" fmla="*/ 0 h 107485"/>
                  <a:gd name="connsiteX4" fmla="*/ 81196 w 81196"/>
                  <a:gd name="connsiteY4" fmla="*/ 0 h 107485"/>
                  <a:gd name="connsiteX5" fmla="*/ 81196 w 81196"/>
                  <a:gd name="connsiteY5" fmla="*/ 107485 h 107485"/>
                  <a:gd name="connsiteX6" fmla="*/ 60250 w 81196"/>
                  <a:gd name="connsiteY6" fmla="*/ 107485 h 107485"/>
                  <a:gd name="connsiteX7" fmla="*/ 21685 w 81196"/>
                  <a:gd name="connsiteY7" fmla="*/ 40465 h 107485"/>
                  <a:gd name="connsiteX8" fmla="*/ 21685 w 81196"/>
                  <a:gd name="connsiteY8" fmla="*/ 107485 h 107485"/>
                  <a:gd name="connsiteX9" fmla="*/ 0 w 81196"/>
                  <a:gd name="connsiteY9" fmla="*/ 107485 h 107485"/>
                  <a:gd name="connsiteX10" fmla="*/ 0 w 81196"/>
                  <a:gd name="connsiteY10" fmla="*/ 0 h 10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196" h="107485">
                    <a:moveTo>
                      <a:pt x="0" y="0"/>
                    </a:moveTo>
                    <a:lnTo>
                      <a:pt x="24149" y="0"/>
                    </a:lnTo>
                    <a:lnTo>
                      <a:pt x="59511" y="61946"/>
                    </a:lnTo>
                    <a:lnTo>
                      <a:pt x="59511" y="0"/>
                    </a:lnTo>
                    <a:lnTo>
                      <a:pt x="81196" y="0"/>
                    </a:lnTo>
                    <a:lnTo>
                      <a:pt x="81196" y="107485"/>
                    </a:lnTo>
                    <a:lnTo>
                      <a:pt x="60250" y="107485"/>
                    </a:lnTo>
                    <a:lnTo>
                      <a:pt x="21685" y="40465"/>
                    </a:lnTo>
                    <a:lnTo>
                      <a:pt x="21685" y="107485"/>
                    </a:lnTo>
                    <a:lnTo>
                      <a:pt x="0" y="1074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>
                  <a:solidFill>
                    <a:srgbClr val="393E4D"/>
                  </a:solidFill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A180FC9-44BD-AEB2-1353-4C22AA02BAAB}"/>
                  </a:ext>
                </a:extLst>
              </p:cNvPr>
              <p:cNvSpPr/>
              <p:nvPr/>
            </p:nvSpPr>
            <p:spPr>
              <a:xfrm>
                <a:off x="10903154" y="5842892"/>
                <a:ext cx="82017" cy="110062"/>
              </a:xfrm>
              <a:custGeom>
                <a:avLst/>
                <a:gdLst>
                  <a:gd name="connsiteX0" fmla="*/ 0 w 82017"/>
                  <a:gd name="connsiteY0" fmla="*/ 55113 h 110062"/>
                  <a:gd name="connsiteX1" fmla="*/ 45876 w 82017"/>
                  <a:gd name="connsiteY1" fmla="*/ 0 h 110062"/>
                  <a:gd name="connsiteX2" fmla="*/ 77172 w 82017"/>
                  <a:gd name="connsiteY2" fmla="*/ 8265 h 110062"/>
                  <a:gd name="connsiteX3" fmla="*/ 65097 w 82017"/>
                  <a:gd name="connsiteY3" fmla="*/ 27127 h 110062"/>
                  <a:gd name="connsiteX4" fmla="*/ 44849 w 82017"/>
                  <a:gd name="connsiteY4" fmla="*/ 21890 h 110062"/>
                  <a:gd name="connsiteX5" fmla="*/ 22876 w 82017"/>
                  <a:gd name="connsiteY5" fmla="*/ 55686 h 110062"/>
                  <a:gd name="connsiteX6" fmla="*/ 43987 w 82017"/>
                  <a:gd name="connsiteY6" fmla="*/ 90792 h 110062"/>
                  <a:gd name="connsiteX7" fmla="*/ 60292 w 82017"/>
                  <a:gd name="connsiteY7" fmla="*/ 67142 h 110062"/>
                  <a:gd name="connsiteX8" fmla="*/ 60292 w 82017"/>
                  <a:gd name="connsiteY8" fmla="*/ 64524 h 110062"/>
                  <a:gd name="connsiteX9" fmla="*/ 39346 w 82017"/>
                  <a:gd name="connsiteY9" fmla="*/ 64524 h 110062"/>
                  <a:gd name="connsiteX10" fmla="*/ 39346 w 82017"/>
                  <a:gd name="connsiteY10" fmla="*/ 44925 h 110062"/>
                  <a:gd name="connsiteX11" fmla="*/ 82018 w 82017"/>
                  <a:gd name="connsiteY11" fmla="*/ 44925 h 110062"/>
                  <a:gd name="connsiteX12" fmla="*/ 82018 w 82017"/>
                  <a:gd name="connsiteY12" fmla="*/ 63051 h 110062"/>
                  <a:gd name="connsiteX13" fmla="*/ 41974 w 82017"/>
                  <a:gd name="connsiteY13" fmla="*/ 110063 h 110062"/>
                  <a:gd name="connsiteX14" fmla="*/ 0 w 82017"/>
                  <a:gd name="connsiteY14" fmla="*/ 55113 h 11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2017" h="110062">
                    <a:moveTo>
                      <a:pt x="0" y="55113"/>
                    </a:moveTo>
                    <a:cubicBezTo>
                      <a:pt x="0" y="16816"/>
                      <a:pt x="11336" y="0"/>
                      <a:pt x="45876" y="0"/>
                    </a:cubicBezTo>
                    <a:cubicBezTo>
                      <a:pt x="59142" y="0"/>
                      <a:pt x="69615" y="3478"/>
                      <a:pt x="77172" y="8265"/>
                    </a:cubicBezTo>
                    <a:lnTo>
                      <a:pt x="65097" y="27127"/>
                    </a:lnTo>
                    <a:cubicBezTo>
                      <a:pt x="60127" y="24386"/>
                      <a:pt x="54049" y="21890"/>
                      <a:pt x="44849" y="21890"/>
                    </a:cubicBezTo>
                    <a:cubicBezTo>
                      <a:pt x="30721" y="21890"/>
                      <a:pt x="22876" y="27250"/>
                      <a:pt x="22876" y="55686"/>
                    </a:cubicBezTo>
                    <a:cubicBezTo>
                      <a:pt x="22876" y="82936"/>
                      <a:pt x="28133" y="90792"/>
                      <a:pt x="43987" y="90792"/>
                    </a:cubicBezTo>
                    <a:cubicBezTo>
                      <a:pt x="57827" y="90792"/>
                      <a:pt x="60292" y="83672"/>
                      <a:pt x="60292" y="67142"/>
                    </a:cubicBezTo>
                    <a:lnTo>
                      <a:pt x="60292" y="64524"/>
                    </a:lnTo>
                    <a:lnTo>
                      <a:pt x="39346" y="64524"/>
                    </a:lnTo>
                    <a:lnTo>
                      <a:pt x="39346" y="44925"/>
                    </a:lnTo>
                    <a:lnTo>
                      <a:pt x="82018" y="44925"/>
                    </a:lnTo>
                    <a:lnTo>
                      <a:pt x="82018" y="63051"/>
                    </a:lnTo>
                    <a:cubicBezTo>
                      <a:pt x="82018" y="97706"/>
                      <a:pt x="74297" y="110063"/>
                      <a:pt x="41974" y="110063"/>
                    </a:cubicBezTo>
                    <a:cubicBezTo>
                      <a:pt x="8584" y="110063"/>
                      <a:pt x="0" y="89196"/>
                      <a:pt x="0" y="55113"/>
                    </a:cubicBezTo>
                    <a:close/>
                  </a:path>
                </a:pathLst>
              </a:custGeom>
              <a:grpFill/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>
                  <a:solidFill>
                    <a:srgbClr val="393E4D"/>
                  </a:solidFill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1E2E029-F319-9F62-03EF-6877BD0D562E}"/>
                  </a:ext>
                </a:extLst>
              </p:cNvPr>
              <p:cNvSpPr/>
              <p:nvPr/>
            </p:nvSpPr>
            <p:spPr>
              <a:xfrm>
                <a:off x="11015562" y="5842933"/>
                <a:ext cx="78773" cy="110062"/>
              </a:xfrm>
              <a:custGeom>
                <a:avLst/>
                <a:gdLst>
                  <a:gd name="connsiteX0" fmla="*/ 0 w 78773"/>
                  <a:gd name="connsiteY0" fmla="*/ 100325 h 110062"/>
                  <a:gd name="connsiteX1" fmla="*/ 11500 w 78773"/>
                  <a:gd name="connsiteY1" fmla="*/ 82936 h 110062"/>
                  <a:gd name="connsiteX2" fmla="*/ 40167 w 78773"/>
                  <a:gd name="connsiteY2" fmla="*/ 90628 h 110062"/>
                  <a:gd name="connsiteX3" fmla="*/ 56595 w 78773"/>
                  <a:gd name="connsiteY3" fmla="*/ 79622 h 110062"/>
                  <a:gd name="connsiteX4" fmla="*/ 34048 w 78773"/>
                  <a:gd name="connsiteY4" fmla="*/ 63255 h 110062"/>
                  <a:gd name="connsiteX5" fmla="*/ 4805 w 78773"/>
                  <a:gd name="connsiteY5" fmla="*/ 31628 h 110062"/>
                  <a:gd name="connsiteX6" fmla="*/ 42056 w 78773"/>
                  <a:gd name="connsiteY6" fmla="*/ 0 h 110062"/>
                  <a:gd name="connsiteX7" fmla="*/ 75118 w 78773"/>
                  <a:gd name="connsiteY7" fmla="*/ 6669 h 110062"/>
                  <a:gd name="connsiteX8" fmla="*/ 65220 w 78773"/>
                  <a:gd name="connsiteY8" fmla="*/ 26104 h 110062"/>
                  <a:gd name="connsiteX9" fmla="*/ 42672 w 78773"/>
                  <a:gd name="connsiteY9" fmla="*/ 21317 h 110062"/>
                  <a:gd name="connsiteX10" fmla="*/ 27107 w 78773"/>
                  <a:gd name="connsiteY10" fmla="*/ 30891 h 110062"/>
                  <a:gd name="connsiteX11" fmla="*/ 44274 w 78773"/>
                  <a:gd name="connsiteY11" fmla="*/ 44230 h 110062"/>
                  <a:gd name="connsiteX12" fmla="*/ 78773 w 78773"/>
                  <a:gd name="connsiteY12" fmla="*/ 79172 h 110062"/>
                  <a:gd name="connsiteX13" fmla="*/ 40783 w 78773"/>
                  <a:gd name="connsiteY13" fmla="*/ 110063 h 110062"/>
                  <a:gd name="connsiteX14" fmla="*/ 0 w 78773"/>
                  <a:gd name="connsiteY14" fmla="*/ 100325 h 11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8773" h="110062">
                    <a:moveTo>
                      <a:pt x="0" y="100325"/>
                    </a:moveTo>
                    <a:lnTo>
                      <a:pt x="11500" y="82936"/>
                    </a:lnTo>
                    <a:cubicBezTo>
                      <a:pt x="17455" y="86700"/>
                      <a:pt x="27517" y="90628"/>
                      <a:pt x="40167" y="90628"/>
                    </a:cubicBezTo>
                    <a:cubicBezTo>
                      <a:pt x="52529" y="90628"/>
                      <a:pt x="56595" y="86700"/>
                      <a:pt x="56595" y="79622"/>
                    </a:cubicBezTo>
                    <a:cubicBezTo>
                      <a:pt x="56595" y="70211"/>
                      <a:pt x="51626" y="68738"/>
                      <a:pt x="34048" y="63255"/>
                    </a:cubicBezTo>
                    <a:cubicBezTo>
                      <a:pt x="14251" y="57159"/>
                      <a:pt x="4805" y="49180"/>
                      <a:pt x="4805" y="31628"/>
                    </a:cubicBezTo>
                    <a:cubicBezTo>
                      <a:pt x="4805" y="10597"/>
                      <a:pt x="18194" y="0"/>
                      <a:pt x="42056" y="0"/>
                    </a:cubicBezTo>
                    <a:cubicBezTo>
                      <a:pt x="57047" y="0"/>
                      <a:pt x="66534" y="2619"/>
                      <a:pt x="75118" y="6669"/>
                    </a:cubicBezTo>
                    <a:lnTo>
                      <a:pt x="65220" y="26104"/>
                    </a:lnTo>
                    <a:cubicBezTo>
                      <a:pt x="60127" y="23649"/>
                      <a:pt x="52858" y="21317"/>
                      <a:pt x="42672" y="21317"/>
                    </a:cubicBezTo>
                    <a:cubicBezTo>
                      <a:pt x="31748" y="21317"/>
                      <a:pt x="27107" y="24058"/>
                      <a:pt x="27107" y="30891"/>
                    </a:cubicBezTo>
                    <a:cubicBezTo>
                      <a:pt x="27107" y="38297"/>
                      <a:pt x="31337" y="40015"/>
                      <a:pt x="44274" y="44230"/>
                    </a:cubicBezTo>
                    <a:cubicBezTo>
                      <a:pt x="70025" y="52495"/>
                      <a:pt x="78773" y="58141"/>
                      <a:pt x="78773" y="79172"/>
                    </a:cubicBezTo>
                    <a:cubicBezTo>
                      <a:pt x="78773" y="98156"/>
                      <a:pt x="67150" y="110063"/>
                      <a:pt x="40783" y="110063"/>
                    </a:cubicBezTo>
                    <a:cubicBezTo>
                      <a:pt x="22835" y="110022"/>
                      <a:pt x="9734" y="106708"/>
                      <a:pt x="0" y="100325"/>
                    </a:cubicBezTo>
                    <a:close/>
                  </a:path>
                </a:pathLst>
              </a:custGeom>
              <a:grpFill/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>
                  <a:solidFill>
                    <a:srgbClr val="393E4D"/>
                  </a:solidFill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85D077C5-5636-4AE2-209F-4968B26476CB}"/>
                  </a:ext>
                </a:extLst>
              </p:cNvPr>
              <p:cNvSpPr/>
              <p:nvPr/>
            </p:nvSpPr>
            <p:spPr>
              <a:xfrm>
                <a:off x="11101033" y="5842892"/>
                <a:ext cx="89369" cy="110062"/>
              </a:xfrm>
              <a:custGeom>
                <a:avLst/>
                <a:gdLst>
                  <a:gd name="connsiteX0" fmla="*/ 0 w 89369"/>
                  <a:gd name="connsiteY0" fmla="*/ 55113 h 110062"/>
                  <a:gd name="connsiteX1" fmla="*/ 44685 w 89369"/>
                  <a:gd name="connsiteY1" fmla="*/ 0 h 110062"/>
                  <a:gd name="connsiteX2" fmla="*/ 89370 w 89369"/>
                  <a:gd name="connsiteY2" fmla="*/ 55113 h 110062"/>
                  <a:gd name="connsiteX3" fmla="*/ 44685 w 89369"/>
                  <a:gd name="connsiteY3" fmla="*/ 110063 h 110062"/>
                  <a:gd name="connsiteX4" fmla="*/ 0 w 89369"/>
                  <a:gd name="connsiteY4" fmla="*/ 55113 h 110062"/>
                  <a:gd name="connsiteX5" fmla="*/ 66247 w 89369"/>
                  <a:gd name="connsiteY5" fmla="*/ 55850 h 110062"/>
                  <a:gd name="connsiteX6" fmla="*/ 44685 w 89369"/>
                  <a:gd name="connsiteY6" fmla="*/ 21931 h 110062"/>
                  <a:gd name="connsiteX7" fmla="*/ 23123 w 89369"/>
                  <a:gd name="connsiteY7" fmla="*/ 55850 h 110062"/>
                  <a:gd name="connsiteX8" fmla="*/ 44685 w 89369"/>
                  <a:gd name="connsiteY8" fmla="*/ 89932 h 110062"/>
                  <a:gd name="connsiteX9" fmla="*/ 66247 w 89369"/>
                  <a:gd name="connsiteY9" fmla="*/ 55850 h 11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369" h="110062">
                    <a:moveTo>
                      <a:pt x="0" y="55113"/>
                    </a:moveTo>
                    <a:cubicBezTo>
                      <a:pt x="0" y="25818"/>
                      <a:pt x="6120" y="0"/>
                      <a:pt x="44685" y="0"/>
                    </a:cubicBezTo>
                    <a:cubicBezTo>
                      <a:pt x="83250" y="0"/>
                      <a:pt x="89370" y="25818"/>
                      <a:pt x="89370" y="55113"/>
                    </a:cubicBezTo>
                    <a:cubicBezTo>
                      <a:pt x="89370" y="84245"/>
                      <a:pt x="83250" y="110063"/>
                      <a:pt x="44685" y="110063"/>
                    </a:cubicBezTo>
                    <a:cubicBezTo>
                      <a:pt x="6120" y="110063"/>
                      <a:pt x="0" y="84245"/>
                      <a:pt x="0" y="55113"/>
                    </a:cubicBezTo>
                    <a:close/>
                    <a:moveTo>
                      <a:pt x="66247" y="55850"/>
                    </a:moveTo>
                    <a:cubicBezTo>
                      <a:pt x="66247" y="35678"/>
                      <a:pt x="63906" y="21931"/>
                      <a:pt x="44685" y="21931"/>
                    </a:cubicBezTo>
                    <a:cubicBezTo>
                      <a:pt x="25464" y="21931"/>
                      <a:pt x="23123" y="35719"/>
                      <a:pt x="23123" y="55850"/>
                    </a:cubicBezTo>
                    <a:cubicBezTo>
                      <a:pt x="23123" y="76144"/>
                      <a:pt x="25464" y="89932"/>
                      <a:pt x="44685" y="89932"/>
                    </a:cubicBezTo>
                    <a:cubicBezTo>
                      <a:pt x="63906" y="89932"/>
                      <a:pt x="66247" y="76144"/>
                      <a:pt x="66247" y="55850"/>
                    </a:cubicBezTo>
                    <a:close/>
                  </a:path>
                </a:pathLst>
              </a:custGeom>
              <a:grpFill/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>
                  <a:solidFill>
                    <a:srgbClr val="393E4D"/>
                  </a:solidFill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D970F13C-14FF-96EE-6B03-5587B63A7953}"/>
                  </a:ext>
                </a:extLst>
              </p:cNvPr>
              <p:cNvSpPr/>
              <p:nvPr/>
            </p:nvSpPr>
            <p:spPr>
              <a:xfrm>
                <a:off x="11202802" y="5844202"/>
                <a:ext cx="64809" cy="107444"/>
              </a:xfrm>
              <a:custGeom>
                <a:avLst/>
                <a:gdLst>
                  <a:gd name="connsiteX0" fmla="*/ 0 w 64809"/>
                  <a:gd name="connsiteY0" fmla="*/ 0 h 107444"/>
                  <a:gd name="connsiteX1" fmla="*/ 22876 w 64809"/>
                  <a:gd name="connsiteY1" fmla="*/ 0 h 107444"/>
                  <a:gd name="connsiteX2" fmla="*/ 22876 w 64809"/>
                  <a:gd name="connsiteY2" fmla="*/ 87150 h 107444"/>
                  <a:gd name="connsiteX3" fmla="*/ 64809 w 64809"/>
                  <a:gd name="connsiteY3" fmla="*/ 87150 h 107444"/>
                  <a:gd name="connsiteX4" fmla="*/ 64809 w 64809"/>
                  <a:gd name="connsiteY4" fmla="*/ 107444 h 107444"/>
                  <a:gd name="connsiteX5" fmla="*/ 41 w 64809"/>
                  <a:gd name="connsiteY5" fmla="*/ 107444 h 107444"/>
                  <a:gd name="connsiteX6" fmla="*/ 41 w 64809"/>
                  <a:gd name="connsiteY6" fmla="*/ 0 h 10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809" h="107444">
                    <a:moveTo>
                      <a:pt x="0" y="0"/>
                    </a:moveTo>
                    <a:lnTo>
                      <a:pt x="22876" y="0"/>
                    </a:lnTo>
                    <a:lnTo>
                      <a:pt x="22876" y="87150"/>
                    </a:lnTo>
                    <a:lnTo>
                      <a:pt x="64809" y="87150"/>
                    </a:lnTo>
                    <a:lnTo>
                      <a:pt x="64809" y="107444"/>
                    </a:lnTo>
                    <a:lnTo>
                      <a:pt x="41" y="107444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>
                  <a:solidFill>
                    <a:srgbClr val="393E4D"/>
                  </a:solidFill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CD0CF498-CE1F-585E-4754-F99B8ABC6DA6}"/>
                  </a:ext>
                </a:extLst>
              </p:cNvPr>
              <p:cNvSpPr/>
              <p:nvPr/>
            </p:nvSpPr>
            <p:spPr>
              <a:xfrm>
                <a:off x="11273162" y="5844193"/>
                <a:ext cx="81812" cy="109080"/>
              </a:xfrm>
              <a:custGeom>
                <a:avLst/>
                <a:gdLst>
                  <a:gd name="connsiteX0" fmla="*/ 0 w 81812"/>
                  <a:gd name="connsiteY0" fmla="*/ 69761 h 109080"/>
                  <a:gd name="connsiteX1" fmla="*/ 0 w 81812"/>
                  <a:gd name="connsiteY1" fmla="*/ 0 h 109080"/>
                  <a:gd name="connsiteX2" fmla="*/ 22835 w 81812"/>
                  <a:gd name="connsiteY2" fmla="*/ 0 h 109080"/>
                  <a:gd name="connsiteX3" fmla="*/ 22835 w 81812"/>
                  <a:gd name="connsiteY3" fmla="*/ 67592 h 109080"/>
                  <a:gd name="connsiteX4" fmla="*/ 41194 w 81812"/>
                  <a:gd name="connsiteY4" fmla="*/ 88623 h 109080"/>
                  <a:gd name="connsiteX5" fmla="*/ 59675 w 81812"/>
                  <a:gd name="connsiteY5" fmla="*/ 67592 h 109080"/>
                  <a:gd name="connsiteX6" fmla="*/ 59675 w 81812"/>
                  <a:gd name="connsiteY6" fmla="*/ 0 h 109080"/>
                  <a:gd name="connsiteX7" fmla="*/ 81813 w 81812"/>
                  <a:gd name="connsiteY7" fmla="*/ 0 h 109080"/>
                  <a:gd name="connsiteX8" fmla="*/ 81813 w 81812"/>
                  <a:gd name="connsiteY8" fmla="*/ 69761 h 109080"/>
                  <a:gd name="connsiteX9" fmla="*/ 40906 w 81812"/>
                  <a:gd name="connsiteY9" fmla="*/ 109081 h 109080"/>
                  <a:gd name="connsiteX10" fmla="*/ 0 w 81812"/>
                  <a:gd name="connsiteY10" fmla="*/ 69761 h 10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812" h="109080">
                    <a:moveTo>
                      <a:pt x="0" y="69761"/>
                    </a:moveTo>
                    <a:lnTo>
                      <a:pt x="0" y="0"/>
                    </a:lnTo>
                    <a:lnTo>
                      <a:pt x="22835" y="0"/>
                    </a:lnTo>
                    <a:lnTo>
                      <a:pt x="22835" y="67592"/>
                    </a:lnTo>
                    <a:cubicBezTo>
                      <a:pt x="22835" y="82240"/>
                      <a:pt x="26326" y="88623"/>
                      <a:pt x="41194" y="88623"/>
                    </a:cubicBezTo>
                    <a:cubicBezTo>
                      <a:pt x="55733" y="88623"/>
                      <a:pt x="59675" y="82690"/>
                      <a:pt x="59675" y="67592"/>
                    </a:cubicBezTo>
                    <a:lnTo>
                      <a:pt x="59675" y="0"/>
                    </a:lnTo>
                    <a:lnTo>
                      <a:pt x="81813" y="0"/>
                    </a:lnTo>
                    <a:lnTo>
                      <a:pt x="81813" y="69761"/>
                    </a:lnTo>
                    <a:cubicBezTo>
                      <a:pt x="81813" y="95292"/>
                      <a:pt x="72038" y="109081"/>
                      <a:pt x="40906" y="109081"/>
                    </a:cubicBezTo>
                    <a:cubicBezTo>
                      <a:pt x="10186" y="109040"/>
                      <a:pt x="0" y="95292"/>
                      <a:pt x="0" y="69761"/>
                    </a:cubicBezTo>
                    <a:close/>
                  </a:path>
                </a:pathLst>
              </a:custGeom>
              <a:grpFill/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>
                  <a:solidFill>
                    <a:srgbClr val="393E4D"/>
                  </a:solidFill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03097B3-541D-4C71-8CE4-3756ABC6B6BB}"/>
                  </a:ext>
                </a:extLst>
              </p:cNvPr>
              <p:cNvSpPr/>
              <p:nvPr/>
            </p:nvSpPr>
            <p:spPr>
              <a:xfrm>
                <a:off x="11364299" y="5844193"/>
                <a:ext cx="81073" cy="107485"/>
              </a:xfrm>
              <a:custGeom>
                <a:avLst/>
                <a:gdLst>
                  <a:gd name="connsiteX0" fmla="*/ 28955 w 81073"/>
                  <a:gd name="connsiteY0" fmla="*/ 20744 h 107485"/>
                  <a:gd name="connsiteX1" fmla="*/ 0 w 81073"/>
                  <a:gd name="connsiteY1" fmla="*/ 20744 h 107485"/>
                  <a:gd name="connsiteX2" fmla="*/ 0 w 81073"/>
                  <a:gd name="connsiteY2" fmla="*/ 0 h 107485"/>
                  <a:gd name="connsiteX3" fmla="*/ 81073 w 81073"/>
                  <a:gd name="connsiteY3" fmla="*/ 0 h 107485"/>
                  <a:gd name="connsiteX4" fmla="*/ 81073 w 81073"/>
                  <a:gd name="connsiteY4" fmla="*/ 20744 h 107485"/>
                  <a:gd name="connsiteX5" fmla="*/ 51954 w 81073"/>
                  <a:gd name="connsiteY5" fmla="*/ 20744 h 107485"/>
                  <a:gd name="connsiteX6" fmla="*/ 51954 w 81073"/>
                  <a:gd name="connsiteY6" fmla="*/ 107485 h 107485"/>
                  <a:gd name="connsiteX7" fmla="*/ 28955 w 81073"/>
                  <a:gd name="connsiteY7" fmla="*/ 107485 h 107485"/>
                  <a:gd name="connsiteX8" fmla="*/ 28955 w 81073"/>
                  <a:gd name="connsiteY8" fmla="*/ 20744 h 10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073" h="107485">
                    <a:moveTo>
                      <a:pt x="28955" y="20744"/>
                    </a:moveTo>
                    <a:lnTo>
                      <a:pt x="0" y="20744"/>
                    </a:lnTo>
                    <a:lnTo>
                      <a:pt x="0" y="0"/>
                    </a:lnTo>
                    <a:lnTo>
                      <a:pt x="81073" y="0"/>
                    </a:lnTo>
                    <a:lnTo>
                      <a:pt x="81073" y="20744"/>
                    </a:lnTo>
                    <a:lnTo>
                      <a:pt x="51954" y="20744"/>
                    </a:lnTo>
                    <a:lnTo>
                      <a:pt x="51954" y="107485"/>
                    </a:lnTo>
                    <a:lnTo>
                      <a:pt x="28955" y="107485"/>
                    </a:lnTo>
                    <a:lnTo>
                      <a:pt x="28955" y="20744"/>
                    </a:lnTo>
                    <a:close/>
                  </a:path>
                </a:pathLst>
              </a:custGeom>
              <a:grpFill/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>
                  <a:solidFill>
                    <a:srgbClr val="393E4D"/>
                  </a:solidFill>
                </a:endParaRPr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FEA11753-D084-0437-B990-007E9A7829F6}"/>
                  </a:ext>
                </a:extLst>
              </p:cNvPr>
              <p:cNvSpPr/>
              <p:nvPr/>
            </p:nvSpPr>
            <p:spPr>
              <a:xfrm>
                <a:off x="11456742" y="5844193"/>
                <a:ext cx="22712" cy="107485"/>
              </a:xfrm>
              <a:custGeom>
                <a:avLst/>
                <a:gdLst>
                  <a:gd name="connsiteX0" fmla="*/ 0 w 22712"/>
                  <a:gd name="connsiteY0" fmla="*/ 0 h 107485"/>
                  <a:gd name="connsiteX1" fmla="*/ 22712 w 22712"/>
                  <a:gd name="connsiteY1" fmla="*/ 0 h 107485"/>
                  <a:gd name="connsiteX2" fmla="*/ 22712 w 22712"/>
                  <a:gd name="connsiteY2" fmla="*/ 107485 h 107485"/>
                  <a:gd name="connsiteX3" fmla="*/ 0 w 22712"/>
                  <a:gd name="connsiteY3" fmla="*/ 107485 h 107485"/>
                  <a:gd name="connsiteX4" fmla="*/ 0 w 22712"/>
                  <a:gd name="connsiteY4" fmla="*/ 0 h 10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12" h="107485">
                    <a:moveTo>
                      <a:pt x="0" y="0"/>
                    </a:moveTo>
                    <a:lnTo>
                      <a:pt x="22712" y="0"/>
                    </a:lnTo>
                    <a:lnTo>
                      <a:pt x="22712" y="107485"/>
                    </a:lnTo>
                    <a:lnTo>
                      <a:pt x="0" y="1074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>
                  <a:solidFill>
                    <a:srgbClr val="393E4D"/>
                  </a:solidFill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EC5BD8B-F2DD-B402-7C64-0D6E2DE5BF4B}"/>
                  </a:ext>
                </a:extLst>
              </p:cNvPr>
              <p:cNvSpPr/>
              <p:nvPr/>
            </p:nvSpPr>
            <p:spPr>
              <a:xfrm>
                <a:off x="11493174" y="5842874"/>
                <a:ext cx="89369" cy="110062"/>
              </a:xfrm>
              <a:custGeom>
                <a:avLst/>
                <a:gdLst>
                  <a:gd name="connsiteX0" fmla="*/ 0 w 89369"/>
                  <a:gd name="connsiteY0" fmla="*/ 55113 h 110062"/>
                  <a:gd name="connsiteX1" fmla="*/ 44685 w 89369"/>
                  <a:gd name="connsiteY1" fmla="*/ 0 h 110062"/>
                  <a:gd name="connsiteX2" fmla="*/ 89370 w 89369"/>
                  <a:gd name="connsiteY2" fmla="*/ 55113 h 110062"/>
                  <a:gd name="connsiteX3" fmla="*/ 44685 w 89369"/>
                  <a:gd name="connsiteY3" fmla="*/ 110063 h 110062"/>
                  <a:gd name="connsiteX4" fmla="*/ 0 w 89369"/>
                  <a:gd name="connsiteY4" fmla="*/ 55113 h 110062"/>
                  <a:gd name="connsiteX5" fmla="*/ 66206 w 89369"/>
                  <a:gd name="connsiteY5" fmla="*/ 55850 h 110062"/>
                  <a:gd name="connsiteX6" fmla="*/ 44644 w 89369"/>
                  <a:gd name="connsiteY6" fmla="*/ 21931 h 110062"/>
                  <a:gd name="connsiteX7" fmla="*/ 23082 w 89369"/>
                  <a:gd name="connsiteY7" fmla="*/ 55850 h 110062"/>
                  <a:gd name="connsiteX8" fmla="*/ 44644 w 89369"/>
                  <a:gd name="connsiteY8" fmla="*/ 89932 h 110062"/>
                  <a:gd name="connsiteX9" fmla="*/ 66206 w 89369"/>
                  <a:gd name="connsiteY9" fmla="*/ 55850 h 11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369" h="110062">
                    <a:moveTo>
                      <a:pt x="0" y="55113"/>
                    </a:moveTo>
                    <a:cubicBezTo>
                      <a:pt x="0" y="25818"/>
                      <a:pt x="6119" y="0"/>
                      <a:pt x="44685" y="0"/>
                    </a:cubicBezTo>
                    <a:cubicBezTo>
                      <a:pt x="83250" y="0"/>
                      <a:pt x="89370" y="25818"/>
                      <a:pt x="89370" y="55113"/>
                    </a:cubicBezTo>
                    <a:cubicBezTo>
                      <a:pt x="89370" y="84245"/>
                      <a:pt x="83250" y="110063"/>
                      <a:pt x="44685" y="110063"/>
                    </a:cubicBezTo>
                    <a:cubicBezTo>
                      <a:pt x="6119" y="110063"/>
                      <a:pt x="0" y="84245"/>
                      <a:pt x="0" y="55113"/>
                    </a:cubicBezTo>
                    <a:close/>
                    <a:moveTo>
                      <a:pt x="66206" y="55850"/>
                    </a:moveTo>
                    <a:cubicBezTo>
                      <a:pt x="66206" y="35678"/>
                      <a:pt x="63865" y="21931"/>
                      <a:pt x="44644" y="21931"/>
                    </a:cubicBezTo>
                    <a:cubicBezTo>
                      <a:pt x="25423" y="21931"/>
                      <a:pt x="23082" y="35719"/>
                      <a:pt x="23082" y="55850"/>
                    </a:cubicBezTo>
                    <a:cubicBezTo>
                      <a:pt x="23082" y="76144"/>
                      <a:pt x="25423" y="89932"/>
                      <a:pt x="44644" y="89932"/>
                    </a:cubicBezTo>
                    <a:cubicBezTo>
                      <a:pt x="63865" y="89932"/>
                      <a:pt x="66206" y="76144"/>
                      <a:pt x="66206" y="55850"/>
                    </a:cubicBezTo>
                    <a:close/>
                  </a:path>
                </a:pathLst>
              </a:custGeom>
              <a:grpFill/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>
                  <a:solidFill>
                    <a:srgbClr val="393E4D"/>
                  </a:solidFill>
                </a:endParaRPr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F5B4C47B-CF2E-2987-0ED0-2A776BC5E733}"/>
                  </a:ext>
                </a:extLst>
              </p:cNvPr>
              <p:cNvSpPr/>
              <p:nvPr/>
            </p:nvSpPr>
            <p:spPr>
              <a:xfrm>
                <a:off x="11594961" y="5844184"/>
                <a:ext cx="81196" cy="107485"/>
              </a:xfrm>
              <a:custGeom>
                <a:avLst/>
                <a:gdLst>
                  <a:gd name="connsiteX0" fmla="*/ 0 w 81196"/>
                  <a:gd name="connsiteY0" fmla="*/ 0 h 107485"/>
                  <a:gd name="connsiteX1" fmla="*/ 24149 w 81196"/>
                  <a:gd name="connsiteY1" fmla="*/ 0 h 107485"/>
                  <a:gd name="connsiteX2" fmla="*/ 59511 w 81196"/>
                  <a:gd name="connsiteY2" fmla="*/ 61946 h 107485"/>
                  <a:gd name="connsiteX3" fmla="*/ 59511 w 81196"/>
                  <a:gd name="connsiteY3" fmla="*/ 0 h 107485"/>
                  <a:gd name="connsiteX4" fmla="*/ 81196 w 81196"/>
                  <a:gd name="connsiteY4" fmla="*/ 0 h 107485"/>
                  <a:gd name="connsiteX5" fmla="*/ 81196 w 81196"/>
                  <a:gd name="connsiteY5" fmla="*/ 107485 h 107485"/>
                  <a:gd name="connsiteX6" fmla="*/ 60251 w 81196"/>
                  <a:gd name="connsiteY6" fmla="*/ 107485 h 107485"/>
                  <a:gd name="connsiteX7" fmla="*/ 21685 w 81196"/>
                  <a:gd name="connsiteY7" fmla="*/ 40465 h 107485"/>
                  <a:gd name="connsiteX8" fmla="*/ 21685 w 81196"/>
                  <a:gd name="connsiteY8" fmla="*/ 107485 h 107485"/>
                  <a:gd name="connsiteX9" fmla="*/ 0 w 81196"/>
                  <a:gd name="connsiteY9" fmla="*/ 107485 h 107485"/>
                  <a:gd name="connsiteX10" fmla="*/ 0 w 81196"/>
                  <a:gd name="connsiteY10" fmla="*/ 0 h 10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196" h="107485">
                    <a:moveTo>
                      <a:pt x="0" y="0"/>
                    </a:moveTo>
                    <a:lnTo>
                      <a:pt x="24149" y="0"/>
                    </a:lnTo>
                    <a:lnTo>
                      <a:pt x="59511" y="61946"/>
                    </a:lnTo>
                    <a:lnTo>
                      <a:pt x="59511" y="0"/>
                    </a:lnTo>
                    <a:lnTo>
                      <a:pt x="81196" y="0"/>
                    </a:lnTo>
                    <a:lnTo>
                      <a:pt x="81196" y="107485"/>
                    </a:lnTo>
                    <a:lnTo>
                      <a:pt x="60251" y="107485"/>
                    </a:lnTo>
                    <a:lnTo>
                      <a:pt x="21685" y="40465"/>
                    </a:lnTo>
                    <a:lnTo>
                      <a:pt x="21685" y="107485"/>
                    </a:lnTo>
                    <a:lnTo>
                      <a:pt x="0" y="1074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>
                  <a:solidFill>
                    <a:srgbClr val="393E4D"/>
                  </a:solidFill>
                </a:endParaRPr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C3A71FBA-B195-1A77-1043-7DD15B539479}"/>
                  </a:ext>
                </a:extLst>
              </p:cNvPr>
              <p:cNvSpPr/>
              <p:nvPr/>
            </p:nvSpPr>
            <p:spPr>
              <a:xfrm>
                <a:off x="11686357" y="5842929"/>
                <a:ext cx="78773" cy="110062"/>
              </a:xfrm>
              <a:custGeom>
                <a:avLst/>
                <a:gdLst>
                  <a:gd name="connsiteX0" fmla="*/ 0 w 78773"/>
                  <a:gd name="connsiteY0" fmla="*/ 100325 h 110062"/>
                  <a:gd name="connsiteX1" fmla="*/ 11500 w 78773"/>
                  <a:gd name="connsiteY1" fmla="*/ 82936 h 110062"/>
                  <a:gd name="connsiteX2" fmla="*/ 40167 w 78773"/>
                  <a:gd name="connsiteY2" fmla="*/ 90628 h 110062"/>
                  <a:gd name="connsiteX3" fmla="*/ 56595 w 78773"/>
                  <a:gd name="connsiteY3" fmla="*/ 79622 h 110062"/>
                  <a:gd name="connsiteX4" fmla="*/ 34048 w 78773"/>
                  <a:gd name="connsiteY4" fmla="*/ 63255 h 110062"/>
                  <a:gd name="connsiteX5" fmla="*/ 4805 w 78773"/>
                  <a:gd name="connsiteY5" fmla="*/ 31628 h 110062"/>
                  <a:gd name="connsiteX6" fmla="*/ 42056 w 78773"/>
                  <a:gd name="connsiteY6" fmla="*/ 0 h 110062"/>
                  <a:gd name="connsiteX7" fmla="*/ 75118 w 78773"/>
                  <a:gd name="connsiteY7" fmla="*/ 6669 h 110062"/>
                  <a:gd name="connsiteX8" fmla="*/ 65220 w 78773"/>
                  <a:gd name="connsiteY8" fmla="*/ 26104 h 110062"/>
                  <a:gd name="connsiteX9" fmla="*/ 42672 w 78773"/>
                  <a:gd name="connsiteY9" fmla="*/ 21317 h 110062"/>
                  <a:gd name="connsiteX10" fmla="*/ 27107 w 78773"/>
                  <a:gd name="connsiteY10" fmla="*/ 30891 h 110062"/>
                  <a:gd name="connsiteX11" fmla="*/ 44274 w 78773"/>
                  <a:gd name="connsiteY11" fmla="*/ 44230 h 110062"/>
                  <a:gd name="connsiteX12" fmla="*/ 78773 w 78773"/>
                  <a:gd name="connsiteY12" fmla="*/ 79172 h 110062"/>
                  <a:gd name="connsiteX13" fmla="*/ 40783 w 78773"/>
                  <a:gd name="connsiteY13" fmla="*/ 110063 h 110062"/>
                  <a:gd name="connsiteX14" fmla="*/ 0 w 78773"/>
                  <a:gd name="connsiteY14" fmla="*/ 100325 h 11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8773" h="110062">
                    <a:moveTo>
                      <a:pt x="0" y="100325"/>
                    </a:moveTo>
                    <a:lnTo>
                      <a:pt x="11500" y="82936"/>
                    </a:lnTo>
                    <a:cubicBezTo>
                      <a:pt x="17455" y="86700"/>
                      <a:pt x="27517" y="90628"/>
                      <a:pt x="40167" y="90628"/>
                    </a:cubicBezTo>
                    <a:cubicBezTo>
                      <a:pt x="52529" y="90628"/>
                      <a:pt x="56595" y="86700"/>
                      <a:pt x="56595" y="79622"/>
                    </a:cubicBezTo>
                    <a:cubicBezTo>
                      <a:pt x="56595" y="70211"/>
                      <a:pt x="51626" y="68738"/>
                      <a:pt x="34048" y="63255"/>
                    </a:cubicBezTo>
                    <a:cubicBezTo>
                      <a:pt x="14251" y="57159"/>
                      <a:pt x="4805" y="49180"/>
                      <a:pt x="4805" y="31628"/>
                    </a:cubicBezTo>
                    <a:cubicBezTo>
                      <a:pt x="4805" y="10597"/>
                      <a:pt x="18194" y="0"/>
                      <a:pt x="42056" y="0"/>
                    </a:cubicBezTo>
                    <a:cubicBezTo>
                      <a:pt x="57047" y="0"/>
                      <a:pt x="66534" y="2619"/>
                      <a:pt x="75118" y="6669"/>
                    </a:cubicBezTo>
                    <a:lnTo>
                      <a:pt x="65220" y="26104"/>
                    </a:lnTo>
                    <a:cubicBezTo>
                      <a:pt x="60127" y="23649"/>
                      <a:pt x="52858" y="21317"/>
                      <a:pt x="42672" y="21317"/>
                    </a:cubicBezTo>
                    <a:cubicBezTo>
                      <a:pt x="31747" y="21317"/>
                      <a:pt x="27107" y="24058"/>
                      <a:pt x="27107" y="30891"/>
                    </a:cubicBezTo>
                    <a:cubicBezTo>
                      <a:pt x="27107" y="38297"/>
                      <a:pt x="31337" y="40015"/>
                      <a:pt x="44274" y="44230"/>
                    </a:cubicBezTo>
                    <a:cubicBezTo>
                      <a:pt x="70025" y="52495"/>
                      <a:pt x="78773" y="58141"/>
                      <a:pt x="78773" y="79172"/>
                    </a:cubicBezTo>
                    <a:cubicBezTo>
                      <a:pt x="78773" y="98156"/>
                      <a:pt x="67150" y="110063"/>
                      <a:pt x="40783" y="110063"/>
                    </a:cubicBezTo>
                    <a:cubicBezTo>
                      <a:pt x="22876" y="110022"/>
                      <a:pt x="9775" y="106708"/>
                      <a:pt x="0" y="100325"/>
                    </a:cubicBezTo>
                    <a:close/>
                  </a:path>
                </a:pathLst>
              </a:custGeom>
              <a:grpFill/>
              <a:ln w="41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>
                  <a:solidFill>
                    <a:srgbClr val="393E4D"/>
                  </a:solidFill>
                </a:endParaRPr>
              </a:p>
            </p:txBody>
          </p: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9A609B45-859D-06D9-EED8-B2E60C08D3B5}"/>
              </a:ext>
            </a:extLst>
          </p:cNvPr>
          <p:cNvSpPr txBox="1"/>
          <p:nvPr userDrawn="1"/>
        </p:nvSpPr>
        <p:spPr>
          <a:xfrm>
            <a:off x="3551985" y="6231264"/>
            <a:ext cx="5188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kern="1200" dirty="0">
                <a:solidFill>
                  <a:srgbClr val="FFB81C"/>
                </a:solidFill>
                <a:latin typeface="+mn-lt"/>
                <a:ea typeface="+mn-ea"/>
                <a:cs typeface="+mn-cs"/>
              </a:rPr>
              <a:t>1 Cowboy </a:t>
            </a:r>
            <a:r>
              <a:rPr lang="es-ES" sz="1400" kern="1200" dirty="0" err="1">
                <a:solidFill>
                  <a:srgbClr val="FFB81C"/>
                </a:solidFill>
                <a:latin typeface="+mn-lt"/>
                <a:ea typeface="+mn-ea"/>
                <a:cs typeface="+mn-cs"/>
              </a:rPr>
              <a:t>Way</a:t>
            </a:r>
            <a:r>
              <a:rPr lang="es-ES" sz="1400" kern="1200" dirty="0">
                <a:solidFill>
                  <a:srgbClr val="FFB81C"/>
                </a:solidFill>
                <a:latin typeface="+mn-lt"/>
                <a:ea typeface="+mn-ea"/>
                <a:cs typeface="+mn-cs"/>
              </a:rPr>
              <a:t> #190 | Frisco, </a:t>
            </a:r>
            <a:r>
              <a:rPr lang="es-ES" sz="1400" kern="1200" dirty="0" err="1">
                <a:solidFill>
                  <a:srgbClr val="FFB81C"/>
                </a:solidFill>
                <a:latin typeface="+mn-lt"/>
                <a:ea typeface="+mn-ea"/>
                <a:cs typeface="+mn-cs"/>
              </a:rPr>
              <a:t>Tx</a:t>
            </a:r>
            <a:r>
              <a:rPr lang="es-ES" sz="1400" kern="1200" dirty="0">
                <a:solidFill>
                  <a:srgbClr val="FFB81C"/>
                </a:solidFill>
                <a:latin typeface="+mn-lt"/>
                <a:ea typeface="+mn-ea"/>
                <a:cs typeface="+mn-cs"/>
              </a:rPr>
              <a:t>. 75034 | +52 81 8254 7141 | </a:t>
            </a:r>
            <a:r>
              <a:rPr lang="es-ES" sz="1400" kern="1200" dirty="0" err="1">
                <a:solidFill>
                  <a:srgbClr val="FFB81C"/>
                </a:solidFill>
                <a:latin typeface="+mn-lt"/>
                <a:ea typeface="+mn-ea"/>
                <a:cs typeface="+mn-cs"/>
              </a:rPr>
              <a:t>info@linecut.com</a:t>
            </a:r>
            <a:r>
              <a:rPr lang="es-ES" sz="1400" kern="1200" dirty="0">
                <a:solidFill>
                  <a:srgbClr val="FFB81C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es-ES" sz="1400" kern="1200" dirty="0" err="1">
                <a:solidFill>
                  <a:srgbClr val="FFB81C"/>
                </a:solidFill>
                <a:latin typeface="+mn-lt"/>
                <a:ea typeface="+mn-ea"/>
                <a:cs typeface="+mn-cs"/>
              </a:rPr>
              <a:t>www.linecut.com</a:t>
            </a:r>
            <a:endParaRPr lang="es-ES" sz="1400" kern="1200" dirty="0">
              <a:solidFill>
                <a:srgbClr val="FFB81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0181E701-1883-0013-EFE9-494D303776B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7321" y="544643"/>
            <a:ext cx="1508081" cy="150808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523CBCF-734A-67E1-F74C-990858342702}"/>
              </a:ext>
            </a:extLst>
          </p:cNvPr>
          <p:cNvSpPr txBox="1"/>
          <p:nvPr userDrawn="1"/>
        </p:nvSpPr>
        <p:spPr>
          <a:xfrm>
            <a:off x="3551985" y="4481977"/>
            <a:ext cx="5188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kern="1200" dirty="0">
                <a:solidFill>
                  <a:srgbClr val="393E4D"/>
                </a:solidFill>
                <a:latin typeface="+mn-lt"/>
                <a:ea typeface="+mn-ea"/>
                <a:cs typeface="+mn-cs"/>
              </a:rPr>
              <a:t>Derechos Reservados 2024 I LINECUT ® I Prohibida la reproducción total o parcial de esta obra sin expresa autorización de LINECUT ®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CA9220-1B45-1083-0F46-50CBF16E404D}"/>
              </a:ext>
            </a:extLst>
          </p:cNvPr>
          <p:cNvSpPr txBox="1"/>
          <p:nvPr userDrawn="1"/>
        </p:nvSpPr>
        <p:spPr>
          <a:xfrm>
            <a:off x="5212754" y="2215855"/>
            <a:ext cx="1866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kern="1200" dirty="0" err="1">
                <a:solidFill>
                  <a:srgbClr val="393E4D"/>
                </a:solidFill>
                <a:latin typeface="+mn-lt"/>
                <a:ea typeface="+mn-ea"/>
                <a:cs typeface="+mn-cs"/>
              </a:rPr>
              <a:t>www.linecut.com</a:t>
            </a:r>
            <a:endParaRPr lang="es-ES" sz="1400" kern="1200" dirty="0">
              <a:solidFill>
                <a:srgbClr val="393E4D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14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FC07FE-AA6B-5C1A-8876-4F7225A1AD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3E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80F9142-76F2-9809-4EFE-C79CF7968D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500" y="6207125"/>
            <a:ext cx="952500" cy="57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441006-9A02-7653-8175-04D481715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600">
                <a:solidFill>
                  <a:srgbClr val="FFB81C"/>
                </a:solidFill>
              </a:defRPr>
            </a:lvl1pPr>
          </a:lstStyle>
          <a:p>
            <a:r>
              <a:rPr lang="en-US" dirty="0" err="1"/>
              <a:t>Separador</a:t>
            </a:r>
            <a:r>
              <a:rPr lang="en-US" dirty="0"/>
              <a:t> interior</a:t>
            </a:r>
            <a:endParaRPr lang="en-MX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9FD42-15B1-AC23-86D7-7ABA109E4B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Subtítulo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6C329-D80D-2FC9-C5CD-F84615F8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450" y="6323807"/>
            <a:ext cx="721967" cy="365125"/>
          </a:xfrm>
        </p:spPr>
        <p:txBody>
          <a:bodyPr/>
          <a:lstStyle>
            <a:lvl1pPr>
              <a:defRPr>
                <a:solidFill>
                  <a:srgbClr val="393E4D"/>
                </a:solidFill>
              </a:defRPr>
            </a:lvl1pPr>
          </a:lstStyle>
          <a:p>
            <a:fld id="{B1A3689C-1C33-464C-BB93-EA96B5059DB2}" type="slidenum">
              <a:rPr lang="en-MX" smtClean="0"/>
              <a:pPr/>
              <a:t>‹#›</a:t>
            </a:fld>
            <a:endParaRPr lang="en-MX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87E391D-D25D-1433-69FB-E94F0B4B97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0756" y="0"/>
            <a:ext cx="1910487" cy="96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9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CE40C5-505C-5981-2F60-4133EAE2E6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9FD42-15B1-AC23-86D7-7ABA109E4B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78654" y="1600200"/>
            <a:ext cx="9208546" cy="44894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Contenidos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6C329-D80D-2FC9-C5CD-F84615F8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450" y="6323807"/>
            <a:ext cx="721967" cy="365125"/>
          </a:xfrm>
        </p:spPr>
        <p:txBody>
          <a:bodyPr/>
          <a:lstStyle>
            <a:lvl1pPr>
              <a:defRPr>
                <a:solidFill>
                  <a:srgbClr val="393E4D"/>
                </a:solidFill>
              </a:defRPr>
            </a:lvl1pPr>
          </a:lstStyle>
          <a:p>
            <a:fld id="{B1A3689C-1C33-464C-BB93-EA96B5059DB2}" type="slidenum">
              <a:rPr lang="en-MX" smtClean="0"/>
              <a:pPr/>
              <a:t>‹#›</a:t>
            </a:fld>
            <a:endParaRPr lang="en-MX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87E391D-D25D-1433-69FB-E94F0B4B97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419" y="2804306"/>
            <a:ext cx="1910487" cy="96993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7DA1C9-3753-A2D7-CD73-CBEEABE9DF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8654" y="831851"/>
            <a:ext cx="8052846" cy="6413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B81C"/>
                </a:solidFill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presentación</a:t>
            </a:r>
            <a:endParaRPr lang="en-MX" dirty="0"/>
          </a:p>
        </p:txBody>
      </p:sp>
    </p:spTree>
    <p:extLst>
      <p:ext uri="{BB962C8B-B14F-4D97-AF65-F5344CB8AC3E}">
        <p14:creationId xmlns:p14="http://schemas.microsoft.com/office/powerpoint/2010/main" val="321000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onal Stripe 3">
            <a:extLst>
              <a:ext uri="{FF2B5EF4-FFF2-40B4-BE49-F238E27FC236}">
                <a16:creationId xmlns:a16="http://schemas.microsoft.com/office/drawing/2014/main" id="{5AADF77C-532E-B811-7AFD-AD36CDE26B30}"/>
              </a:ext>
            </a:extLst>
          </p:cNvPr>
          <p:cNvSpPr/>
          <p:nvPr userDrawn="1"/>
        </p:nvSpPr>
        <p:spPr>
          <a:xfrm>
            <a:off x="0" y="-8656"/>
            <a:ext cx="6798833" cy="6787281"/>
          </a:xfrm>
          <a:prstGeom prst="diagStrip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>
              <a:solidFill>
                <a:schemeClr val="tx1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832F7E0-10B8-4A0F-4208-1561DDB3689C}"/>
              </a:ext>
            </a:extLst>
          </p:cNvPr>
          <p:cNvSpPr/>
          <p:nvPr userDrawn="1"/>
        </p:nvSpPr>
        <p:spPr>
          <a:xfrm>
            <a:off x="0" y="6207124"/>
            <a:ext cx="12192000" cy="571501"/>
          </a:xfrm>
          <a:custGeom>
            <a:avLst/>
            <a:gdLst>
              <a:gd name="connsiteX0" fmla="*/ 0 w 2135668"/>
              <a:gd name="connsiteY0" fmla="*/ 0 h 1086839"/>
              <a:gd name="connsiteX1" fmla="*/ 2135668 w 2135668"/>
              <a:gd name="connsiteY1" fmla="*/ 0 h 1086839"/>
              <a:gd name="connsiteX2" fmla="*/ 2135668 w 2135668"/>
              <a:gd name="connsiteY2" fmla="*/ 1086840 h 1086839"/>
              <a:gd name="connsiteX3" fmla="*/ 0 w 2135668"/>
              <a:gd name="connsiteY3" fmla="*/ 1086840 h 108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668" h="1086839">
                <a:moveTo>
                  <a:pt x="0" y="0"/>
                </a:moveTo>
                <a:lnTo>
                  <a:pt x="2135668" y="0"/>
                </a:lnTo>
                <a:lnTo>
                  <a:pt x="2135668" y="1086840"/>
                </a:lnTo>
                <a:lnTo>
                  <a:pt x="0" y="1086840"/>
                </a:lnTo>
                <a:close/>
              </a:path>
            </a:pathLst>
          </a:custGeom>
          <a:solidFill>
            <a:srgbClr val="393E4D"/>
          </a:solidFill>
          <a:ln w="4103" cap="flat">
            <a:noFill/>
            <a:prstDash val="solid"/>
            <a:miter/>
          </a:ln>
        </p:spPr>
        <p:txBody>
          <a:bodyPr rtlCol="0" anchor="ctr"/>
          <a:lstStyle/>
          <a:p>
            <a:endParaRPr lang="en-MX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B3AE04D-09A6-A4D4-2900-E42A267C8B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500" y="6207125"/>
            <a:ext cx="952500" cy="57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A18884-EDFB-01A4-0661-2C6E571C5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975"/>
            <a:ext cx="10515600" cy="688486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4831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F2224-1774-6692-018C-F0A0B2623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4984267"/>
          </a:xfrm>
        </p:spPr>
        <p:txBody>
          <a:bodyPr>
            <a:normAutofit/>
          </a:bodyPr>
          <a:lstStyle>
            <a:lvl1pPr>
              <a:buClr>
                <a:srgbClr val="FFB81C"/>
              </a:buClr>
              <a:defRPr sz="2000"/>
            </a:lvl1pPr>
            <a:lvl2pPr marL="457200" indent="0">
              <a:buClr>
                <a:srgbClr val="FFB81C"/>
              </a:buClr>
              <a:buNone/>
              <a:defRPr sz="2200"/>
            </a:lvl2pPr>
            <a:lvl3pPr>
              <a:buClr>
                <a:srgbClr val="FFB81C"/>
              </a:buClr>
              <a:defRPr/>
            </a:lvl3pPr>
            <a:lvl4pPr>
              <a:buClr>
                <a:srgbClr val="FFB81C"/>
              </a:buClr>
              <a:defRPr/>
            </a:lvl4pPr>
            <a:lvl5pPr>
              <a:buClr>
                <a:srgbClr val="FFB81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AB243-2C58-A26E-E46C-E1D4CE6F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573" y="6310311"/>
            <a:ext cx="549965" cy="365125"/>
          </a:xfrm>
        </p:spPr>
        <p:txBody>
          <a:bodyPr/>
          <a:lstStyle>
            <a:lvl1pPr>
              <a:defRPr>
                <a:solidFill>
                  <a:srgbClr val="393E4D"/>
                </a:solidFill>
              </a:defRPr>
            </a:lvl1pPr>
          </a:lstStyle>
          <a:p>
            <a:fld id="{B1A3689C-1C33-464C-BB93-EA96B5059DB2}" type="slidenum">
              <a:rPr lang="en-MX" smtClean="0"/>
              <a:pPr/>
              <a:t>‹#›</a:t>
            </a:fld>
            <a:endParaRPr lang="en-MX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63813F-E9E0-254C-0E43-880F08B16A17}"/>
              </a:ext>
            </a:extLst>
          </p:cNvPr>
          <p:cNvGrpSpPr/>
          <p:nvPr userDrawn="1"/>
        </p:nvGrpSpPr>
        <p:grpSpPr>
          <a:xfrm>
            <a:off x="-1" y="6207123"/>
            <a:ext cx="1692000" cy="576000"/>
            <a:chOff x="946179" y="4665536"/>
            <a:chExt cx="1694528" cy="600154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AFD2C2E-F0F3-9664-80B6-60436CF607CB}"/>
                </a:ext>
              </a:extLst>
            </p:cNvPr>
            <p:cNvSpPr/>
            <p:nvPr/>
          </p:nvSpPr>
          <p:spPr>
            <a:xfrm>
              <a:off x="966202" y="4685484"/>
              <a:ext cx="1655106" cy="560258"/>
            </a:xfrm>
            <a:custGeom>
              <a:avLst/>
              <a:gdLst>
                <a:gd name="connsiteX0" fmla="*/ 0 w 1655106"/>
                <a:gd name="connsiteY0" fmla="*/ 0 h 560258"/>
                <a:gd name="connsiteX1" fmla="*/ 1655106 w 1655106"/>
                <a:gd name="connsiteY1" fmla="*/ 0 h 560258"/>
                <a:gd name="connsiteX2" fmla="*/ 1655106 w 1655106"/>
                <a:gd name="connsiteY2" fmla="*/ 560259 h 560258"/>
                <a:gd name="connsiteX3" fmla="*/ 0 w 1655106"/>
                <a:gd name="connsiteY3" fmla="*/ 560259 h 56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5106" h="560258">
                  <a:moveTo>
                    <a:pt x="0" y="0"/>
                  </a:moveTo>
                  <a:lnTo>
                    <a:pt x="1655106" y="0"/>
                  </a:lnTo>
                  <a:lnTo>
                    <a:pt x="1655106" y="560259"/>
                  </a:lnTo>
                  <a:lnTo>
                    <a:pt x="0" y="560259"/>
                  </a:lnTo>
                  <a:close/>
                </a:path>
              </a:pathLst>
            </a:custGeom>
            <a:solidFill>
              <a:srgbClr val="393E4D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E76696-F9E6-8CA5-3D07-EBFCB40EA917}"/>
                </a:ext>
              </a:extLst>
            </p:cNvPr>
            <p:cNvSpPr/>
            <p:nvPr/>
          </p:nvSpPr>
          <p:spPr>
            <a:xfrm>
              <a:off x="1878423" y="4684752"/>
              <a:ext cx="742260" cy="560258"/>
            </a:xfrm>
            <a:custGeom>
              <a:avLst/>
              <a:gdLst>
                <a:gd name="connsiteX0" fmla="*/ 742261 w 742260"/>
                <a:gd name="connsiteY0" fmla="*/ 0 h 560258"/>
                <a:gd name="connsiteX1" fmla="*/ 404215 w 742260"/>
                <a:gd name="connsiteY1" fmla="*/ 0 h 560258"/>
                <a:gd name="connsiteX2" fmla="*/ 0 w 742260"/>
                <a:gd name="connsiteY2" fmla="*/ 279489 h 560258"/>
                <a:gd name="connsiteX3" fmla="*/ 404215 w 742260"/>
                <a:gd name="connsiteY3" fmla="*/ 560259 h 560258"/>
                <a:gd name="connsiteX4" fmla="*/ 742261 w 742260"/>
                <a:gd name="connsiteY4" fmla="*/ 560149 h 56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260" h="560258">
                  <a:moveTo>
                    <a:pt x="742261" y="0"/>
                  </a:moveTo>
                  <a:lnTo>
                    <a:pt x="404215" y="0"/>
                  </a:lnTo>
                  <a:lnTo>
                    <a:pt x="0" y="279489"/>
                  </a:lnTo>
                  <a:lnTo>
                    <a:pt x="404215" y="560259"/>
                  </a:lnTo>
                  <a:lnTo>
                    <a:pt x="742261" y="560149"/>
                  </a:lnTo>
                  <a:close/>
                </a:path>
              </a:pathLst>
            </a:custGeom>
            <a:solidFill>
              <a:srgbClr val="939598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3C4853F-86BB-7DE6-E5CD-389F46A53747}"/>
                </a:ext>
              </a:extLst>
            </p:cNvPr>
            <p:cNvSpPr/>
            <p:nvPr/>
          </p:nvSpPr>
          <p:spPr>
            <a:xfrm>
              <a:off x="1669629" y="4684240"/>
              <a:ext cx="613009" cy="561503"/>
            </a:xfrm>
            <a:custGeom>
              <a:avLst/>
              <a:gdLst>
                <a:gd name="connsiteX0" fmla="*/ 613009 w 613009"/>
                <a:gd name="connsiteY0" fmla="*/ 0 h 561503"/>
                <a:gd name="connsiteX1" fmla="*/ 404105 w 613009"/>
                <a:gd name="connsiteY1" fmla="*/ 0 h 561503"/>
                <a:gd name="connsiteX2" fmla="*/ 0 w 613009"/>
                <a:gd name="connsiteY2" fmla="*/ 280733 h 561503"/>
                <a:gd name="connsiteX3" fmla="*/ 404105 w 613009"/>
                <a:gd name="connsiteY3" fmla="*/ 561503 h 561503"/>
                <a:gd name="connsiteX4" fmla="*/ 613009 w 613009"/>
                <a:gd name="connsiteY4" fmla="*/ 561503 h 561503"/>
                <a:gd name="connsiteX5" fmla="*/ 208794 w 613009"/>
                <a:gd name="connsiteY5" fmla="*/ 280733 h 5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009" h="561503">
                  <a:moveTo>
                    <a:pt x="613009" y="0"/>
                  </a:moveTo>
                  <a:lnTo>
                    <a:pt x="404105" y="0"/>
                  </a:lnTo>
                  <a:lnTo>
                    <a:pt x="0" y="280733"/>
                  </a:lnTo>
                  <a:lnTo>
                    <a:pt x="404105" y="561503"/>
                  </a:lnTo>
                  <a:lnTo>
                    <a:pt x="613009" y="561503"/>
                  </a:lnTo>
                  <a:lnTo>
                    <a:pt x="208794" y="280733"/>
                  </a:lnTo>
                  <a:close/>
                </a:path>
              </a:pathLst>
            </a:custGeom>
            <a:solidFill>
              <a:srgbClr val="F1F1F1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8A11E57-8BB3-4E1A-D39F-AA4CD6AEE6CA}"/>
                </a:ext>
              </a:extLst>
            </p:cNvPr>
            <p:cNvSpPr/>
            <p:nvPr/>
          </p:nvSpPr>
          <p:spPr>
            <a:xfrm>
              <a:off x="1689726" y="4964973"/>
              <a:ext cx="613009" cy="280769"/>
            </a:xfrm>
            <a:custGeom>
              <a:avLst/>
              <a:gdLst>
                <a:gd name="connsiteX0" fmla="*/ 0 w 613009"/>
                <a:gd name="connsiteY0" fmla="*/ 0 h 280769"/>
                <a:gd name="connsiteX1" fmla="*/ 404105 w 613009"/>
                <a:gd name="connsiteY1" fmla="*/ 280770 h 280769"/>
                <a:gd name="connsiteX2" fmla="*/ 613009 w 613009"/>
                <a:gd name="connsiteY2" fmla="*/ 280770 h 280769"/>
                <a:gd name="connsiteX3" fmla="*/ 208794 w 613009"/>
                <a:gd name="connsiteY3" fmla="*/ 0 h 28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009" h="280769">
                  <a:moveTo>
                    <a:pt x="0" y="0"/>
                  </a:moveTo>
                  <a:lnTo>
                    <a:pt x="404105" y="280770"/>
                  </a:lnTo>
                  <a:lnTo>
                    <a:pt x="613009" y="280770"/>
                  </a:lnTo>
                  <a:lnTo>
                    <a:pt x="208794" y="0"/>
                  </a:lnTo>
                  <a:close/>
                </a:path>
              </a:pathLst>
            </a:custGeom>
            <a:gradFill>
              <a:gsLst>
                <a:gs pos="1490">
                  <a:srgbClr val="818182"/>
                </a:gs>
                <a:gs pos="40320">
                  <a:srgbClr val="F1F1F1"/>
                </a:gs>
                <a:gs pos="86890">
                  <a:srgbClr val="D0D2D3"/>
                </a:gs>
              </a:gsLst>
              <a:lin ang="13800005" scaled="1"/>
            </a:gra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B3EDCE8-AB98-51E0-960F-0774353E7B98}"/>
                </a:ext>
              </a:extLst>
            </p:cNvPr>
            <p:cNvSpPr/>
            <p:nvPr/>
          </p:nvSpPr>
          <p:spPr>
            <a:xfrm>
              <a:off x="1689726" y="4684240"/>
              <a:ext cx="613009" cy="280769"/>
            </a:xfrm>
            <a:custGeom>
              <a:avLst/>
              <a:gdLst>
                <a:gd name="connsiteX0" fmla="*/ 0 w 613009"/>
                <a:gd name="connsiteY0" fmla="*/ 280770 h 280769"/>
                <a:gd name="connsiteX1" fmla="*/ 404105 w 613009"/>
                <a:gd name="connsiteY1" fmla="*/ 0 h 280769"/>
                <a:gd name="connsiteX2" fmla="*/ 613009 w 613009"/>
                <a:gd name="connsiteY2" fmla="*/ 0 h 280769"/>
                <a:gd name="connsiteX3" fmla="*/ 208794 w 613009"/>
                <a:gd name="connsiteY3" fmla="*/ 280770 h 28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009" h="280769">
                  <a:moveTo>
                    <a:pt x="0" y="280770"/>
                  </a:moveTo>
                  <a:lnTo>
                    <a:pt x="404105" y="0"/>
                  </a:lnTo>
                  <a:lnTo>
                    <a:pt x="613009" y="0"/>
                  </a:lnTo>
                  <a:lnTo>
                    <a:pt x="208794" y="280770"/>
                  </a:lnTo>
                  <a:close/>
                </a:path>
              </a:pathLst>
            </a:custGeom>
            <a:gradFill>
              <a:gsLst>
                <a:gs pos="11180">
                  <a:srgbClr val="D0D2D3"/>
                </a:gs>
                <a:gs pos="40320">
                  <a:srgbClr val="F1F1F1"/>
                </a:gs>
                <a:gs pos="91410">
                  <a:srgbClr val="818182"/>
                </a:gs>
              </a:gsLst>
              <a:lin ang="7800007" scaled="1"/>
            </a:gra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941656C-9FBE-B8C4-1F55-626C52AFFD5A}"/>
                </a:ext>
              </a:extLst>
            </p:cNvPr>
            <p:cNvSpPr/>
            <p:nvPr/>
          </p:nvSpPr>
          <p:spPr>
            <a:xfrm>
              <a:off x="946179" y="4665536"/>
              <a:ext cx="1694528" cy="600154"/>
            </a:xfrm>
            <a:custGeom>
              <a:avLst/>
              <a:gdLst>
                <a:gd name="connsiteX0" fmla="*/ 1694528 w 1694528"/>
                <a:gd name="connsiteY0" fmla="*/ 600154 h 600154"/>
                <a:gd name="connsiteX1" fmla="*/ 0 w 1694528"/>
                <a:gd name="connsiteY1" fmla="*/ 600154 h 600154"/>
                <a:gd name="connsiteX2" fmla="*/ 0 w 1694528"/>
                <a:gd name="connsiteY2" fmla="*/ 0 h 600154"/>
                <a:gd name="connsiteX3" fmla="*/ 1694528 w 1694528"/>
                <a:gd name="connsiteY3" fmla="*/ 0 h 600154"/>
                <a:gd name="connsiteX4" fmla="*/ 1694528 w 1694528"/>
                <a:gd name="connsiteY4" fmla="*/ 600154 h 600154"/>
                <a:gd name="connsiteX5" fmla="*/ 20023 w 1694528"/>
                <a:gd name="connsiteY5" fmla="*/ 580207 h 600154"/>
                <a:gd name="connsiteX6" fmla="*/ 1674505 w 1694528"/>
                <a:gd name="connsiteY6" fmla="*/ 580207 h 600154"/>
                <a:gd name="connsiteX7" fmla="*/ 1674505 w 1694528"/>
                <a:gd name="connsiteY7" fmla="*/ 19948 h 600154"/>
                <a:gd name="connsiteX8" fmla="*/ 20023 w 1694528"/>
                <a:gd name="connsiteY8" fmla="*/ 19948 h 600154"/>
                <a:gd name="connsiteX9" fmla="*/ 20023 w 1694528"/>
                <a:gd name="connsiteY9" fmla="*/ 580207 h 60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4528" h="600154">
                  <a:moveTo>
                    <a:pt x="1694528" y="600154"/>
                  </a:moveTo>
                  <a:lnTo>
                    <a:pt x="0" y="600154"/>
                  </a:lnTo>
                  <a:lnTo>
                    <a:pt x="0" y="0"/>
                  </a:lnTo>
                  <a:lnTo>
                    <a:pt x="1694528" y="0"/>
                  </a:lnTo>
                  <a:lnTo>
                    <a:pt x="1694528" y="600154"/>
                  </a:lnTo>
                  <a:close/>
                  <a:moveTo>
                    <a:pt x="20023" y="580207"/>
                  </a:moveTo>
                  <a:lnTo>
                    <a:pt x="1674505" y="580207"/>
                  </a:lnTo>
                  <a:lnTo>
                    <a:pt x="1674505" y="19948"/>
                  </a:lnTo>
                  <a:lnTo>
                    <a:pt x="20023" y="19948"/>
                  </a:lnTo>
                  <a:lnTo>
                    <a:pt x="20023" y="580207"/>
                  </a:lnTo>
                  <a:close/>
                </a:path>
              </a:pathLst>
            </a:custGeom>
            <a:solidFill>
              <a:srgbClr val="FFB71B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grpSp>
          <p:nvGrpSpPr>
            <p:cNvPr id="17" name="Graphic 4">
              <a:extLst>
                <a:ext uri="{FF2B5EF4-FFF2-40B4-BE49-F238E27FC236}">
                  <a16:creationId xmlns:a16="http://schemas.microsoft.com/office/drawing/2014/main" id="{A9D8B4EF-F2F8-22A6-EE0B-915025F41BBE}"/>
                </a:ext>
              </a:extLst>
            </p:cNvPr>
            <p:cNvGrpSpPr/>
            <p:nvPr/>
          </p:nvGrpSpPr>
          <p:grpSpPr>
            <a:xfrm>
              <a:off x="1086710" y="4847226"/>
              <a:ext cx="637588" cy="241057"/>
              <a:chOff x="1473483" y="5966021"/>
              <a:chExt cx="637588" cy="241057"/>
            </a:xfrm>
            <a:solidFill>
              <a:srgbClr val="FFB71B"/>
            </a:solidFill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458B2A02-8326-E524-F69C-0A81C3D0FF28}"/>
                  </a:ext>
                </a:extLst>
              </p:cNvPr>
              <p:cNvSpPr/>
              <p:nvPr/>
            </p:nvSpPr>
            <p:spPr>
              <a:xfrm>
                <a:off x="1473483" y="5966021"/>
                <a:ext cx="127929" cy="241020"/>
              </a:xfrm>
              <a:custGeom>
                <a:avLst/>
                <a:gdLst>
                  <a:gd name="connsiteX0" fmla="*/ 65030 w 127929"/>
                  <a:gd name="connsiteY0" fmla="*/ 188900 h 241020"/>
                  <a:gd name="connsiteX1" fmla="*/ 127929 w 127929"/>
                  <a:gd name="connsiteY1" fmla="*/ 188900 h 241020"/>
                  <a:gd name="connsiteX2" fmla="*/ 127929 w 127929"/>
                  <a:gd name="connsiteY2" fmla="*/ 241021 h 241020"/>
                  <a:gd name="connsiteX3" fmla="*/ 0 w 127929"/>
                  <a:gd name="connsiteY3" fmla="*/ 241021 h 241020"/>
                  <a:gd name="connsiteX4" fmla="*/ 0 w 127929"/>
                  <a:gd name="connsiteY4" fmla="*/ 0 h 241020"/>
                  <a:gd name="connsiteX5" fmla="*/ 65030 w 127929"/>
                  <a:gd name="connsiteY5" fmla="*/ 0 h 241020"/>
                  <a:gd name="connsiteX6" fmla="*/ 65030 w 127929"/>
                  <a:gd name="connsiteY6" fmla="*/ 188900 h 2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929" h="241020">
                    <a:moveTo>
                      <a:pt x="65030" y="188900"/>
                    </a:moveTo>
                    <a:lnTo>
                      <a:pt x="127929" y="188900"/>
                    </a:lnTo>
                    <a:lnTo>
                      <a:pt x="127929" y="241021"/>
                    </a:lnTo>
                    <a:lnTo>
                      <a:pt x="0" y="241021"/>
                    </a:lnTo>
                    <a:lnTo>
                      <a:pt x="0" y="0"/>
                    </a:lnTo>
                    <a:lnTo>
                      <a:pt x="65030" y="0"/>
                    </a:lnTo>
                    <a:lnTo>
                      <a:pt x="65030" y="188900"/>
                    </a:lnTo>
                    <a:close/>
                  </a:path>
                </a:pathLst>
              </a:custGeom>
              <a:solidFill>
                <a:srgbClr val="FFB71B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2A521AE8-658F-B7C8-5EFE-28E8ABEDFAD6}"/>
                  </a:ext>
                </a:extLst>
              </p:cNvPr>
              <p:cNvSpPr/>
              <p:nvPr/>
            </p:nvSpPr>
            <p:spPr>
              <a:xfrm>
                <a:off x="1646786" y="5966021"/>
                <a:ext cx="65030" cy="241057"/>
              </a:xfrm>
              <a:custGeom>
                <a:avLst/>
                <a:gdLst>
                  <a:gd name="connsiteX0" fmla="*/ 0 w 65030"/>
                  <a:gd name="connsiteY0" fmla="*/ 241021 h 241057"/>
                  <a:gd name="connsiteX1" fmla="*/ 0 w 65030"/>
                  <a:gd name="connsiteY1" fmla="*/ 0 h 241057"/>
                  <a:gd name="connsiteX2" fmla="*/ 65030 w 65030"/>
                  <a:gd name="connsiteY2" fmla="*/ 0 h 241057"/>
                  <a:gd name="connsiteX3" fmla="*/ 65030 w 65030"/>
                  <a:gd name="connsiteY3" fmla="*/ 241057 h 241057"/>
                  <a:gd name="connsiteX4" fmla="*/ 0 w 65030"/>
                  <a:gd name="connsiteY4" fmla="*/ 241057 h 2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30" h="241057">
                    <a:moveTo>
                      <a:pt x="0" y="241021"/>
                    </a:moveTo>
                    <a:lnTo>
                      <a:pt x="0" y="0"/>
                    </a:lnTo>
                    <a:lnTo>
                      <a:pt x="65030" y="0"/>
                    </a:lnTo>
                    <a:lnTo>
                      <a:pt x="65030" y="241057"/>
                    </a:lnTo>
                    <a:lnTo>
                      <a:pt x="0" y="241057"/>
                    </a:lnTo>
                    <a:close/>
                  </a:path>
                </a:pathLst>
              </a:custGeom>
              <a:solidFill>
                <a:srgbClr val="FFB71B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38ED91A1-0786-48DF-C24E-24A5AD4AF595}"/>
                  </a:ext>
                </a:extLst>
              </p:cNvPr>
              <p:cNvSpPr/>
              <p:nvPr/>
            </p:nvSpPr>
            <p:spPr>
              <a:xfrm>
                <a:off x="1765052" y="5966021"/>
                <a:ext cx="166028" cy="241057"/>
              </a:xfrm>
              <a:custGeom>
                <a:avLst/>
                <a:gdLst>
                  <a:gd name="connsiteX0" fmla="*/ 108273 w 166028"/>
                  <a:gd name="connsiteY0" fmla="*/ 0 h 241057"/>
                  <a:gd name="connsiteX1" fmla="*/ 166029 w 166028"/>
                  <a:gd name="connsiteY1" fmla="*/ 0 h 241057"/>
                  <a:gd name="connsiteX2" fmla="*/ 166029 w 166028"/>
                  <a:gd name="connsiteY2" fmla="*/ 241057 h 241057"/>
                  <a:gd name="connsiteX3" fmla="*/ 112498 w 166028"/>
                  <a:gd name="connsiteY3" fmla="*/ 241057 h 241057"/>
                  <a:gd name="connsiteX4" fmla="*/ 58049 w 166028"/>
                  <a:gd name="connsiteY4" fmla="*/ 127776 h 241057"/>
                  <a:gd name="connsiteX5" fmla="*/ 58049 w 166028"/>
                  <a:gd name="connsiteY5" fmla="*/ 241057 h 241057"/>
                  <a:gd name="connsiteX6" fmla="*/ 0 w 166028"/>
                  <a:gd name="connsiteY6" fmla="*/ 241057 h 241057"/>
                  <a:gd name="connsiteX7" fmla="*/ 0 w 166028"/>
                  <a:gd name="connsiteY7" fmla="*/ 0 h 241057"/>
                  <a:gd name="connsiteX8" fmla="*/ 56249 w 166028"/>
                  <a:gd name="connsiteY8" fmla="*/ 0 h 241057"/>
                  <a:gd name="connsiteX9" fmla="*/ 108273 w 166028"/>
                  <a:gd name="connsiteY9" fmla="*/ 115404 h 241057"/>
                  <a:gd name="connsiteX10" fmla="*/ 108273 w 166028"/>
                  <a:gd name="connsiteY10" fmla="*/ 0 h 2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028" h="241057">
                    <a:moveTo>
                      <a:pt x="108273" y="0"/>
                    </a:moveTo>
                    <a:lnTo>
                      <a:pt x="166029" y="0"/>
                    </a:lnTo>
                    <a:lnTo>
                      <a:pt x="166029" y="241057"/>
                    </a:lnTo>
                    <a:lnTo>
                      <a:pt x="112498" y="241057"/>
                    </a:lnTo>
                    <a:lnTo>
                      <a:pt x="58049" y="127776"/>
                    </a:lnTo>
                    <a:lnTo>
                      <a:pt x="58049" y="241057"/>
                    </a:lnTo>
                    <a:lnTo>
                      <a:pt x="0" y="241057"/>
                    </a:lnTo>
                    <a:lnTo>
                      <a:pt x="0" y="0"/>
                    </a:lnTo>
                    <a:lnTo>
                      <a:pt x="56249" y="0"/>
                    </a:lnTo>
                    <a:lnTo>
                      <a:pt x="108273" y="115404"/>
                    </a:lnTo>
                    <a:lnTo>
                      <a:pt x="108273" y="0"/>
                    </a:lnTo>
                    <a:close/>
                  </a:path>
                </a:pathLst>
              </a:custGeom>
              <a:solidFill>
                <a:srgbClr val="FFB71B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56A5239A-7DD1-7354-F128-47A4220337F8}"/>
                  </a:ext>
                </a:extLst>
              </p:cNvPr>
              <p:cNvSpPr/>
              <p:nvPr/>
            </p:nvSpPr>
            <p:spPr>
              <a:xfrm>
                <a:off x="1983142" y="5966021"/>
                <a:ext cx="127929" cy="241057"/>
              </a:xfrm>
              <a:custGeom>
                <a:avLst/>
                <a:gdLst>
                  <a:gd name="connsiteX0" fmla="*/ 127929 w 127929"/>
                  <a:gd name="connsiteY0" fmla="*/ 47289 h 241057"/>
                  <a:gd name="connsiteX1" fmla="*/ 65030 w 127929"/>
                  <a:gd name="connsiteY1" fmla="*/ 47289 h 241057"/>
                  <a:gd name="connsiteX2" fmla="*/ 65030 w 127929"/>
                  <a:gd name="connsiteY2" fmla="*/ 94578 h 241057"/>
                  <a:gd name="connsiteX3" fmla="*/ 106473 w 127929"/>
                  <a:gd name="connsiteY3" fmla="*/ 94578 h 241057"/>
                  <a:gd name="connsiteX4" fmla="*/ 73260 w 127929"/>
                  <a:gd name="connsiteY4" fmla="*/ 117710 h 241057"/>
                  <a:gd name="connsiteX5" fmla="*/ 105922 w 127929"/>
                  <a:gd name="connsiteY5" fmla="*/ 140403 h 241057"/>
                  <a:gd name="connsiteX6" fmla="*/ 65030 w 127929"/>
                  <a:gd name="connsiteY6" fmla="*/ 140403 h 241057"/>
                  <a:gd name="connsiteX7" fmla="*/ 65030 w 127929"/>
                  <a:gd name="connsiteY7" fmla="*/ 190437 h 241057"/>
                  <a:gd name="connsiteX8" fmla="*/ 127929 w 127929"/>
                  <a:gd name="connsiteY8" fmla="*/ 190437 h 241057"/>
                  <a:gd name="connsiteX9" fmla="*/ 127929 w 127929"/>
                  <a:gd name="connsiteY9" fmla="*/ 241057 h 241057"/>
                  <a:gd name="connsiteX10" fmla="*/ 0 w 127929"/>
                  <a:gd name="connsiteY10" fmla="*/ 241057 h 241057"/>
                  <a:gd name="connsiteX11" fmla="*/ 0 w 127929"/>
                  <a:gd name="connsiteY11" fmla="*/ 0 h 241057"/>
                  <a:gd name="connsiteX12" fmla="*/ 127929 w 127929"/>
                  <a:gd name="connsiteY12" fmla="*/ 0 h 241057"/>
                  <a:gd name="connsiteX13" fmla="*/ 127929 w 127929"/>
                  <a:gd name="connsiteY13" fmla="*/ 47289 h 2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929" h="241057">
                    <a:moveTo>
                      <a:pt x="127929" y="47289"/>
                    </a:moveTo>
                    <a:lnTo>
                      <a:pt x="65030" y="47289"/>
                    </a:lnTo>
                    <a:lnTo>
                      <a:pt x="65030" y="94578"/>
                    </a:lnTo>
                    <a:lnTo>
                      <a:pt x="106473" y="94578"/>
                    </a:lnTo>
                    <a:lnTo>
                      <a:pt x="73260" y="117710"/>
                    </a:lnTo>
                    <a:lnTo>
                      <a:pt x="105922" y="140403"/>
                    </a:lnTo>
                    <a:lnTo>
                      <a:pt x="65030" y="140403"/>
                    </a:lnTo>
                    <a:lnTo>
                      <a:pt x="65030" y="190437"/>
                    </a:lnTo>
                    <a:lnTo>
                      <a:pt x="127929" y="190437"/>
                    </a:lnTo>
                    <a:lnTo>
                      <a:pt x="127929" y="241057"/>
                    </a:lnTo>
                    <a:lnTo>
                      <a:pt x="0" y="241057"/>
                    </a:lnTo>
                    <a:lnTo>
                      <a:pt x="0" y="0"/>
                    </a:lnTo>
                    <a:lnTo>
                      <a:pt x="127929" y="0"/>
                    </a:lnTo>
                    <a:lnTo>
                      <a:pt x="127929" y="47289"/>
                    </a:lnTo>
                    <a:close/>
                  </a:path>
                </a:pathLst>
              </a:custGeom>
              <a:solidFill>
                <a:srgbClr val="FFB71B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E762A07-8698-669D-C4FF-F51D4C1D8557}"/>
                </a:ext>
              </a:extLst>
            </p:cNvPr>
            <p:cNvSpPr/>
            <p:nvPr/>
          </p:nvSpPr>
          <p:spPr>
            <a:xfrm>
              <a:off x="1790798" y="4829035"/>
              <a:ext cx="728042" cy="279928"/>
            </a:xfrm>
            <a:custGeom>
              <a:avLst/>
              <a:gdLst>
                <a:gd name="connsiteX0" fmla="*/ 708240 w 728042"/>
                <a:gd name="connsiteY0" fmla="*/ 15226 h 279928"/>
                <a:gd name="connsiteX1" fmla="*/ 513039 w 728042"/>
                <a:gd name="connsiteY1" fmla="*/ 15226 h 279928"/>
                <a:gd name="connsiteX2" fmla="*/ 493089 w 728042"/>
                <a:gd name="connsiteY2" fmla="*/ 35577 h 279928"/>
                <a:gd name="connsiteX3" fmla="*/ 493089 w 728042"/>
                <a:gd name="connsiteY3" fmla="*/ 34588 h 279928"/>
                <a:gd name="connsiteX4" fmla="*/ 474315 w 728042"/>
                <a:gd name="connsiteY4" fmla="*/ 15226 h 279928"/>
                <a:gd name="connsiteX5" fmla="*/ 402892 w 728042"/>
                <a:gd name="connsiteY5" fmla="*/ 15226 h 279928"/>
                <a:gd name="connsiteX6" fmla="*/ 383457 w 728042"/>
                <a:gd name="connsiteY6" fmla="*/ 34588 h 279928"/>
                <a:gd name="connsiteX7" fmla="*/ 383457 w 728042"/>
                <a:gd name="connsiteY7" fmla="*/ 161815 h 279928"/>
                <a:gd name="connsiteX8" fmla="*/ 372949 w 728042"/>
                <a:gd name="connsiteY8" fmla="*/ 176236 h 279928"/>
                <a:gd name="connsiteX9" fmla="*/ 362441 w 728042"/>
                <a:gd name="connsiteY9" fmla="*/ 161815 h 279928"/>
                <a:gd name="connsiteX10" fmla="*/ 362441 w 728042"/>
                <a:gd name="connsiteY10" fmla="*/ 34918 h 279928"/>
                <a:gd name="connsiteX11" fmla="*/ 343006 w 728042"/>
                <a:gd name="connsiteY11" fmla="*/ 15226 h 279928"/>
                <a:gd name="connsiteX12" fmla="*/ 266293 w 728042"/>
                <a:gd name="connsiteY12" fmla="*/ 15226 h 279928"/>
                <a:gd name="connsiteX13" fmla="*/ 247518 w 728042"/>
                <a:gd name="connsiteY13" fmla="*/ 34259 h 279928"/>
                <a:gd name="connsiteX14" fmla="*/ 247518 w 728042"/>
                <a:gd name="connsiteY14" fmla="*/ 57025 h 279928"/>
                <a:gd name="connsiteX15" fmla="*/ 243477 w 728042"/>
                <a:gd name="connsiteY15" fmla="*/ 51901 h 279928"/>
                <a:gd name="connsiteX16" fmla="*/ 136379 w 728042"/>
                <a:gd name="connsiteY16" fmla="*/ 0 h 279928"/>
                <a:gd name="connsiteX17" fmla="*/ 0 w 728042"/>
                <a:gd name="connsiteY17" fmla="*/ 135865 h 279928"/>
                <a:gd name="connsiteX18" fmla="*/ 136379 w 728042"/>
                <a:gd name="connsiteY18" fmla="*/ 271729 h 279928"/>
                <a:gd name="connsiteX19" fmla="*/ 243477 w 728042"/>
                <a:gd name="connsiteY19" fmla="*/ 219828 h 279928"/>
                <a:gd name="connsiteX20" fmla="*/ 253103 w 728042"/>
                <a:gd name="connsiteY20" fmla="*/ 207677 h 279928"/>
                <a:gd name="connsiteX21" fmla="*/ 367695 w 728042"/>
                <a:gd name="connsiteY21" fmla="*/ 279928 h 279928"/>
                <a:gd name="connsiteX22" fmla="*/ 493126 w 728042"/>
                <a:gd name="connsiteY22" fmla="*/ 176273 h 279928"/>
                <a:gd name="connsiteX23" fmla="*/ 493126 w 728042"/>
                <a:gd name="connsiteY23" fmla="*/ 91321 h 279928"/>
                <a:gd name="connsiteX24" fmla="*/ 512745 w 728042"/>
                <a:gd name="connsiteY24" fmla="*/ 110683 h 279928"/>
                <a:gd name="connsiteX25" fmla="*/ 555511 w 728042"/>
                <a:gd name="connsiteY25" fmla="*/ 108157 h 279928"/>
                <a:gd name="connsiteX26" fmla="*/ 555511 w 728042"/>
                <a:gd name="connsiteY26" fmla="*/ 251708 h 279928"/>
                <a:gd name="connsiteX27" fmla="*/ 560948 w 728042"/>
                <a:gd name="connsiteY27" fmla="*/ 266495 h 279928"/>
                <a:gd name="connsiteX28" fmla="*/ 575167 w 728042"/>
                <a:gd name="connsiteY28" fmla="*/ 271729 h 279928"/>
                <a:gd name="connsiteX29" fmla="*/ 575975 w 728042"/>
                <a:gd name="connsiteY29" fmla="*/ 271729 h 279928"/>
                <a:gd name="connsiteX30" fmla="*/ 647398 w 728042"/>
                <a:gd name="connsiteY30" fmla="*/ 271729 h 279928"/>
                <a:gd name="connsiteX31" fmla="*/ 667825 w 728042"/>
                <a:gd name="connsiteY31" fmla="*/ 251708 h 279928"/>
                <a:gd name="connsiteX32" fmla="*/ 667825 w 728042"/>
                <a:gd name="connsiteY32" fmla="*/ 108194 h 279928"/>
                <a:gd name="connsiteX33" fmla="*/ 707541 w 728042"/>
                <a:gd name="connsiteY33" fmla="*/ 110646 h 279928"/>
                <a:gd name="connsiteX34" fmla="*/ 708607 w 728042"/>
                <a:gd name="connsiteY34" fmla="*/ 110683 h 279928"/>
                <a:gd name="connsiteX35" fmla="*/ 728043 w 728042"/>
                <a:gd name="connsiteY35" fmla="*/ 91321 h 279928"/>
                <a:gd name="connsiteX36" fmla="*/ 728043 w 728042"/>
                <a:gd name="connsiteY36" fmla="*/ 35577 h 279928"/>
                <a:gd name="connsiteX37" fmla="*/ 708240 w 728042"/>
                <a:gd name="connsiteY37" fmla="*/ 15226 h 279928"/>
                <a:gd name="connsiteX38" fmla="*/ 166874 w 728042"/>
                <a:gd name="connsiteY38" fmla="*/ 144612 h 279928"/>
                <a:gd name="connsiteX39" fmla="*/ 156733 w 728042"/>
                <a:gd name="connsiteY39" fmla="*/ 155227 h 279928"/>
                <a:gd name="connsiteX40" fmla="*/ 136306 w 728042"/>
                <a:gd name="connsiteY40" fmla="*/ 163975 h 279928"/>
                <a:gd name="connsiteX41" fmla="*/ 108053 w 728042"/>
                <a:gd name="connsiteY41" fmla="*/ 135828 h 279928"/>
                <a:gd name="connsiteX42" fmla="*/ 136306 w 728042"/>
                <a:gd name="connsiteY42" fmla="*/ 107682 h 279928"/>
                <a:gd name="connsiteX43" fmla="*/ 156733 w 728042"/>
                <a:gd name="connsiteY43" fmla="*/ 116429 h 279928"/>
                <a:gd name="connsiteX44" fmla="*/ 166874 w 728042"/>
                <a:gd name="connsiteY44" fmla="*/ 127044 h 279928"/>
                <a:gd name="connsiteX45" fmla="*/ 247445 w 728042"/>
                <a:gd name="connsiteY45" fmla="*/ 71080 h 279928"/>
                <a:gd name="connsiteX46" fmla="*/ 247445 w 728042"/>
                <a:gd name="connsiteY46" fmla="*/ 172942 h 279928"/>
                <a:gd name="connsiteX47" fmla="*/ 251780 w 728042"/>
                <a:gd name="connsiteY47" fmla="*/ 203577 h 279928"/>
                <a:gd name="connsiteX48" fmla="*/ 166874 w 728042"/>
                <a:gd name="connsiteY48" fmla="*/ 144612 h 27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28042" h="279928">
                  <a:moveTo>
                    <a:pt x="708240" y="15226"/>
                  </a:moveTo>
                  <a:lnTo>
                    <a:pt x="513039" y="15226"/>
                  </a:lnTo>
                  <a:cubicBezTo>
                    <a:pt x="503928" y="15226"/>
                    <a:pt x="493089" y="20570"/>
                    <a:pt x="493089" y="35577"/>
                  </a:cubicBezTo>
                  <a:lnTo>
                    <a:pt x="493089" y="34588"/>
                  </a:lnTo>
                  <a:cubicBezTo>
                    <a:pt x="493089" y="21192"/>
                    <a:pt x="483647" y="15226"/>
                    <a:pt x="474315" y="15226"/>
                  </a:cubicBezTo>
                  <a:lnTo>
                    <a:pt x="402892" y="15226"/>
                  </a:lnTo>
                  <a:cubicBezTo>
                    <a:pt x="391246" y="15226"/>
                    <a:pt x="383457" y="23022"/>
                    <a:pt x="383457" y="34588"/>
                  </a:cubicBezTo>
                  <a:lnTo>
                    <a:pt x="383457" y="161815"/>
                  </a:lnTo>
                  <a:cubicBezTo>
                    <a:pt x="383457" y="176236"/>
                    <a:pt x="379709" y="176236"/>
                    <a:pt x="372949" y="176236"/>
                  </a:cubicBezTo>
                  <a:cubicBezTo>
                    <a:pt x="366189" y="176236"/>
                    <a:pt x="362441" y="176236"/>
                    <a:pt x="362441" y="161815"/>
                  </a:cubicBezTo>
                  <a:lnTo>
                    <a:pt x="362441" y="34918"/>
                  </a:lnTo>
                  <a:cubicBezTo>
                    <a:pt x="362441" y="22949"/>
                    <a:pt x="354800" y="15226"/>
                    <a:pt x="343006" y="15226"/>
                  </a:cubicBezTo>
                  <a:lnTo>
                    <a:pt x="266293" y="15226"/>
                  </a:lnTo>
                  <a:cubicBezTo>
                    <a:pt x="255050" y="15226"/>
                    <a:pt x="247518" y="22876"/>
                    <a:pt x="247518" y="34259"/>
                  </a:cubicBezTo>
                  <a:lnTo>
                    <a:pt x="247518" y="57025"/>
                  </a:lnTo>
                  <a:lnTo>
                    <a:pt x="243477" y="51901"/>
                  </a:lnTo>
                  <a:cubicBezTo>
                    <a:pt x="217391" y="18923"/>
                    <a:pt x="178337" y="0"/>
                    <a:pt x="136379" y="0"/>
                  </a:cubicBezTo>
                  <a:cubicBezTo>
                    <a:pt x="61172" y="0"/>
                    <a:pt x="0" y="60941"/>
                    <a:pt x="0" y="135865"/>
                  </a:cubicBezTo>
                  <a:cubicBezTo>
                    <a:pt x="0" y="210788"/>
                    <a:pt x="61172" y="271729"/>
                    <a:pt x="136379" y="271729"/>
                  </a:cubicBezTo>
                  <a:cubicBezTo>
                    <a:pt x="178373" y="271729"/>
                    <a:pt x="217391" y="252806"/>
                    <a:pt x="243477" y="219828"/>
                  </a:cubicBezTo>
                  <a:lnTo>
                    <a:pt x="253103" y="207677"/>
                  </a:lnTo>
                  <a:cubicBezTo>
                    <a:pt x="267836" y="251489"/>
                    <a:pt x="310858" y="279928"/>
                    <a:pt x="367695" y="279928"/>
                  </a:cubicBezTo>
                  <a:cubicBezTo>
                    <a:pt x="446246" y="279928"/>
                    <a:pt x="493126" y="241167"/>
                    <a:pt x="493126" y="176273"/>
                  </a:cubicBezTo>
                  <a:lnTo>
                    <a:pt x="493126" y="91321"/>
                  </a:lnTo>
                  <a:cubicBezTo>
                    <a:pt x="493126" y="102887"/>
                    <a:pt x="501135" y="110683"/>
                    <a:pt x="512745" y="110683"/>
                  </a:cubicBezTo>
                  <a:lnTo>
                    <a:pt x="555511" y="108157"/>
                  </a:lnTo>
                  <a:lnTo>
                    <a:pt x="555511" y="251708"/>
                  </a:lnTo>
                  <a:cubicBezTo>
                    <a:pt x="555511" y="254783"/>
                    <a:pt x="555511" y="261115"/>
                    <a:pt x="560948" y="266495"/>
                  </a:cubicBezTo>
                  <a:cubicBezTo>
                    <a:pt x="565908" y="271400"/>
                    <a:pt x="571824" y="271729"/>
                    <a:pt x="575167" y="271729"/>
                  </a:cubicBezTo>
                  <a:cubicBezTo>
                    <a:pt x="575461" y="271729"/>
                    <a:pt x="575718" y="271729"/>
                    <a:pt x="575975" y="271729"/>
                  </a:cubicBezTo>
                  <a:lnTo>
                    <a:pt x="647398" y="271729"/>
                  </a:lnTo>
                  <a:cubicBezTo>
                    <a:pt x="659816" y="271729"/>
                    <a:pt x="667825" y="263860"/>
                    <a:pt x="667825" y="251708"/>
                  </a:cubicBezTo>
                  <a:lnTo>
                    <a:pt x="667825" y="108194"/>
                  </a:lnTo>
                  <a:lnTo>
                    <a:pt x="707541" y="110646"/>
                  </a:lnTo>
                  <a:lnTo>
                    <a:pt x="708607" y="110683"/>
                  </a:lnTo>
                  <a:cubicBezTo>
                    <a:pt x="720070" y="110683"/>
                    <a:pt x="728043" y="102704"/>
                    <a:pt x="728043" y="91321"/>
                  </a:cubicBezTo>
                  <a:lnTo>
                    <a:pt x="728043" y="35577"/>
                  </a:lnTo>
                  <a:cubicBezTo>
                    <a:pt x="728006" y="21522"/>
                    <a:pt x="718086" y="15226"/>
                    <a:pt x="708240" y="15226"/>
                  </a:cubicBezTo>
                  <a:close/>
                  <a:moveTo>
                    <a:pt x="166874" y="144612"/>
                  </a:moveTo>
                  <a:lnTo>
                    <a:pt x="156733" y="155227"/>
                  </a:lnTo>
                  <a:cubicBezTo>
                    <a:pt x="151333" y="160863"/>
                    <a:pt x="144058" y="163975"/>
                    <a:pt x="136306" y="163975"/>
                  </a:cubicBezTo>
                  <a:cubicBezTo>
                    <a:pt x="120728" y="163975"/>
                    <a:pt x="108053" y="151347"/>
                    <a:pt x="108053" y="135828"/>
                  </a:cubicBezTo>
                  <a:cubicBezTo>
                    <a:pt x="108053" y="120309"/>
                    <a:pt x="120728" y="107682"/>
                    <a:pt x="136306" y="107682"/>
                  </a:cubicBezTo>
                  <a:cubicBezTo>
                    <a:pt x="144095" y="107682"/>
                    <a:pt x="151333" y="110793"/>
                    <a:pt x="156733" y="116429"/>
                  </a:cubicBezTo>
                  <a:lnTo>
                    <a:pt x="166874" y="127044"/>
                  </a:lnTo>
                  <a:lnTo>
                    <a:pt x="247445" y="71080"/>
                  </a:lnTo>
                  <a:lnTo>
                    <a:pt x="247445" y="172942"/>
                  </a:lnTo>
                  <a:cubicBezTo>
                    <a:pt x="247445" y="183776"/>
                    <a:pt x="248988" y="193988"/>
                    <a:pt x="251780" y="203577"/>
                  </a:cubicBezTo>
                  <a:lnTo>
                    <a:pt x="166874" y="144612"/>
                  </a:lnTo>
                  <a:close/>
                </a:path>
              </a:pathLst>
            </a:custGeom>
            <a:solidFill>
              <a:srgbClr val="FFB71B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3AA60D5-FD5D-ADC1-2FE6-FA231339336B}"/>
                </a:ext>
              </a:extLst>
            </p:cNvPr>
            <p:cNvSpPr/>
            <p:nvPr/>
          </p:nvSpPr>
          <p:spPr>
            <a:xfrm>
              <a:off x="2055400" y="4861318"/>
              <a:ext cx="211402" cy="230552"/>
            </a:xfrm>
            <a:custGeom>
              <a:avLst/>
              <a:gdLst>
                <a:gd name="connsiteX0" fmla="*/ 103019 w 211402"/>
                <a:gd name="connsiteY0" fmla="*/ 230553 h 230552"/>
                <a:gd name="connsiteX1" fmla="*/ 0 w 211402"/>
                <a:gd name="connsiteY1" fmla="*/ 140696 h 230552"/>
                <a:gd name="connsiteX2" fmla="*/ 0 w 211402"/>
                <a:gd name="connsiteY2" fmla="*/ 1976 h 230552"/>
                <a:gd name="connsiteX3" fmla="*/ 1653 w 211402"/>
                <a:gd name="connsiteY3" fmla="*/ 0 h 230552"/>
                <a:gd name="connsiteX4" fmla="*/ 78367 w 211402"/>
                <a:gd name="connsiteY4" fmla="*/ 0 h 230552"/>
                <a:gd name="connsiteX5" fmla="*/ 80681 w 211402"/>
                <a:gd name="connsiteY5" fmla="*/ 2635 h 230552"/>
                <a:gd name="connsiteX6" fmla="*/ 80681 w 211402"/>
                <a:gd name="connsiteY6" fmla="*/ 129533 h 230552"/>
                <a:gd name="connsiteX7" fmla="*/ 108347 w 211402"/>
                <a:gd name="connsiteY7" fmla="*/ 161010 h 230552"/>
                <a:gd name="connsiteX8" fmla="*/ 136012 w 211402"/>
                <a:gd name="connsiteY8" fmla="*/ 129533 h 230552"/>
                <a:gd name="connsiteX9" fmla="*/ 136012 w 211402"/>
                <a:gd name="connsiteY9" fmla="*/ 2306 h 230552"/>
                <a:gd name="connsiteX10" fmla="*/ 138327 w 211402"/>
                <a:gd name="connsiteY10" fmla="*/ 0 h 230552"/>
                <a:gd name="connsiteX11" fmla="*/ 209750 w 211402"/>
                <a:gd name="connsiteY11" fmla="*/ 0 h 230552"/>
                <a:gd name="connsiteX12" fmla="*/ 211403 w 211402"/>
                <a:gd name="connsiteY12" fmla="*/ 2306 h 230552"/>
                <a:gd name="connsiteX13" fmla="*/ 211403 w 211402"/>
                <a:gd name="connsiteY13" fmla="*/ 143990 h 230552"/>
                <a:gd name="connsiteX14" fmla="*/ 103019 w 211402"/>
                <a:gd name="connsiteY14" fmla="*/ 230553 h 23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1402" h="230552">
                  <a:moveTo>
                    <a:pt x="103019" y="230553"/>
                  </a:moveTo>
                  <a:cubicBezTo>
                    <a:pt x="38504" y="230553"/>
                    <a:pt x="0" y="191206"/>
                    <a:pt x="0" y="140696"/>
                  </a:cubicBezTo>
                  <a:lnTo>
                    <a:pt x="0" y="1976"/>
                  </a:lnTo>
                  <a:cubicBezTo>
                    <a:pt x="0" y="0"/>
                    <a:pt x="0" y="0"/>
                    <a:pt x="1653" y="0"/>
                  </a:cubicBezTo>
                  <a:cubicBezTo>
                    <a:pt x="21420" y="0"/>
                    <a:pt x="60585" y="0"/>
                    <a:pt x="78367" y="0"/>
                  </a:cubicBezTo>
                  <a:cubicBezTo>
                    <a:pt x="80681" y="0"/>
                    <a:pt x="80681" y="0"/>
                    <a:pt x="80681" y="2635"/>
                  </a:cubicBezTo>
                  <a:lnTo>
                    <a:pt x="80681" y="129533"/>
                  </a:lnTo>
                  <a:cubicBezTo>
                    <a:pt x="80681" y="151823"/>
                    <a:pt x="90565" y="161010"/>
                    <a:pt x="108347" y="161010"/>
                  </a:cubicBezTo>
                  <a:cubicBezTo>
                    <a:pt x="125798" y="161010"/>
                    <a:pt x="136012" y="152152"/>
                    <a:pt x="136012" y="129533"/>
                  </a:cubicBezTo>
                  <a:lnTo>
                    <a:pt x="136012" y="2306"/>
                  </a:lnTo>
                  <a:cubicBezTo>
                    <a:pt x="136012" y="329"/>
                    <a:pt x="136012" y="0"/>
                    <a:pt x="138327" y="0"/>
                  </a:cubicBezTo>
                  <a:cubicBezTo>
                    <a:pt x="156109" y="0"/>
                    <a:pt x="190020" y="0"/>
                    <a:pt x="209750" y="0"/>
                  </a:cubicBezTo>
                  <a:cubicBezTo>
                    <a:pt x="211403" y="0"/>
                    <a:pt x="211403" y="0"/>
                    <a:pt x="211403" y="2306"/>
                  </a:cubicBezTo>
                  <a:lnTo>
                    <a:pt x="211403" y="143990"/>
                  </a:lnTo>
                  <a:cubicBezTo>
                    <a:pt x="211329" y="196770"/>
                    <a:pt x="174112" y="230553"/>
                    <a:pt x="103019" y="230553"/>
                  </a:cubicBezTo>
                  <a:close/>
                </a:path>
              </a:pathLst>
            </a:custGeom>
            <a:solidFill>
              <a:srgbClr val="393E4D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2F45051-88A8-880D-5F7F-BDB7E86C7345}"/>
                </a:ext>
              </a:extLst>
            </p:cNvPr>
            <p:cNvSpPr/>
            <p:nvPr/>
          </p:nvSpPr>
          <p:spPr>
            <a:xfrm>
              <a:off x="1807882" y="4846092"/>
              <a:ext cx="212872" cy="237543"/>
            </a:xfrm>
            <a:custGeom>
              <a:avLst/>
              <a:gdLst>
                <a:gd name="connsiteX0" fmla="*/ 152067 w 212872"/>
                <a:gd name="connsiteY0" fmla="*/ 149956 h 237543"/>
                <a:gd name="connsiteX1" fmla="*/ 119222 w 212872"/>
                <a:gd name="connsiteY1" fmla="*/ 164011 h 237543"/>
                <a:gd name="connsiteX2" fmla="*/ 73811 w 212872"/>
                <a:gd name="connsiteY2" fmla="*/ 118772 h 237543"/>
                <a:gd name="connsiteX3" fmla="*/ 119222 w 212872"/>
                <a:gd name="connsiteY3" fmla="*/ 73532 h 237543"/>
                <a:gd name="connsiteX4" fmla="*/ 152067 w 212872"/>
                <a:gd name="connsiteY4" fmla="*/ 87587 h 237543"/>
                <a:gd name="connsiteX5" fmla="*/ 212872 w 212872"/>
                <a:gd name="connsiteY5" fmla="*/ 45386 h 237543"/>
                <a:gd name="connsiteX6" fmla="*/ 119222 w 212872"/>
                <a:gd name="connsiteY6" fmla="*/ 0 h 237543"/>
                <a:gd name="connsiteX7" fmla="*/ 0 w 212872"/>
                <a:gd name="connsiteY7" fmla="*/ 118772 h 237543"/>
                <a:gd name="connsiteX8" fmla="*/ 119222 w 212872"/>
                <a:gd name="connsiteY8" fmla="*/ 237544 h 237543"/>
                <a:gd name="connsiteX9" fmla="*/ 212872 w 212872"/>
                <a:gd name="connsiteY9" fmla="*/ 192158 h 237543"/>
                <a:gd name="connsiteX10" fmla="*/ 152067 w 212872"/>
                <a:gd name="connsiteY10" fmla="*/ 149956 h 23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872" h="237543">
                  <a:moveTo>
                    <a:pt x="152067" y="149956"/>
                  </a:moveTo>
                  <a:cubicBezTo>
                    <a:pt x="143801" y="158594"/>
                    <a:pt x="132154" y="164011"/>
                    <a:pt x="119222" y="164011"/>
                  </a:cubicBezTo>
                  <a:cubicBezTo>
                    <a:pt x="94165" y="164011"/>
                    <a:pt x="73811" y="143771"/>
                    <a:pt x="73811" y="118772"/>
                  </a:cubicBezTo>
                  <a:cubicBezTo>
                    <a:pt x="73811" y="93773"/>
                    <a:pt x="94128" y="73532"/>
                    <a:pt x="119222" y="73532"/>
                  </a:cubicBezTo>
                  <a:cubicBezTo>
                    <a:pt x="132154" y="73532"/>
                    <a:pt x="143801" y="78949"/>
                    <a:pt x="152067" y="87587"/>
                  </a:cubicBezTo>
                  <a:lnTo>
                    <a:pt x="212872" y="45386"/>
                  </a:lnTo>
                  <a:cubicBezTo>
                    <a:pt x="191049" y="17788"/>
                    <a:pt x="157248" y="0"/>
                    <a:pt x="119222" y="0"/>
                  </a:cubicBezTo>
                  <a:cubicBezTo>
                    <a:pt x="53383" y="0"/>
                    <a:pt x="0" y="53182"/>
                    <a:pt x="0" y="118772"/>
                  </a:cubicBezTo>
                  <a:cubicBezTo>
                    <a:pt x="0" y="184362"/>
                    <a:pt x="53383" y="237544"/>
                    <a:pt x="119222" y="237544"/>
                  </a:cubicBezTo>
                  <a:cubicBezTo>
                    <a:pt x="157248" y="237544"/>
                    <a:pt x="191012" y="219755"/>
                    <a:pt x="212872" y="192158"/>
                  </a:cubicBezTo>
                  <a:lnTo>
                    <a:pt x="152067" y="149956"/>
                  </a:lnTo>
                  <a:close/>
                </a:path>
              </a:pathLst>
            </a:custGeom>
            <a:solidFill>
              <a:srgbClr val="393E4D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7F1A4E6-0C52-23D1-9613-662205F0A3B5}"/>
                </a:ext>
              </a:extLst>
            </p:cNvPr>
            <p:cNvSpPr/>
            <p:nvPr/>
          </p:nvSpPr>
          <p:spPr>
            <a:xfrm>
              <a:off x="2301155" y="4861318"/>
              <a:ext cx="200490" cy="222399"/>
            </a:xfrm>
            <a:custGeom>
              <a:avLst/>
              <a:gdLst>
                <a:gd name="connsiteX0" fmla="*/ 198213 w 200490"/>
                <a:gd name="connsiteY0" fmla="*/ 61344 h 222399"/>
                <a:gd name="connsiteX1" fmla="*/ 140274 w 200490"/>
                <a:gd name="connsiteY1" fmla="*/ 57757 h 222399"/>
                <a:gd name="connsiteX2" fmla="*/ 140274 w 200490"/>
                <a:gd name="connsiteY2" fmla="*/ 219426 h 222399"/>
                <a:gd name="connsiteX3" fmla="*/ 136967 w 200490"/>
                <a:gd name="connsiteY3" fmla="*/ 222391 h 222399"/>
                <a:gd name="connsiteX4" fmla="*/ 65544 w 200490"/>
                <a:gd name="connsiteY4" fmla="*/ 222391 h 222399"/>
                <a:gd name="connsiteX5" fmla="*/ 62238 w 200490"/>
                <a:gd name="connsiteY5" fmla="*/ 219426 h 222399"/>
                <a:gd name="connsiteX6" fmla="*/ 62238 w 200490"/>
                <a:gd name="connsiteY6" fmla="*/ 57757 h 222399"/>
                <a:gd name="connsiteX7" fmla="*/ 2315 w 200490"/>
                <a:gd name="connsiteY7" fmla="*/ 61344 h 222399"/>
                <a:gd name="connsiteX8" fmla="*/ 0 w 200490"/>
                <a:gd name="connsiteY8" fmla="*/ 59038 h 222399"/>
                <a:gd name="connsiteX9" fmla="*/ 0 w 200490"/>
                <a:gd name="connsiteY9" fmla="*/ 3294 h 222399"/>
                <a:gd name="connsiteX10" fmla="*/ 2645 w 200490"/>
                <a:gd name="connsiteY10" fmla="*/ 0 h 222399"/>
                <a:gd name="connsiteX11" fmla="*/ 197846 w 200490"/>
                <a:gd name="connsiteY11" fmla="*/ 0 h 222399"/>
                <a:gd name="connsiteX12" fmla="*/ 200491 w 200490"/>
                <a:gd name="connsiteY12" fmla="*/ 3294 h 222399"/>
                <a:gd name="connsiteX13" fmla="*/ 200491 w 200490"/>
                <a:gd name="connsiteY13" fmla="*/ 59038 h 222399"/>
                <a:gd name="connsiteX14" fmla="*/ 198213 w 200490"/>
                <a:gd name="connsiteY14" fmla="*/ 61344 h 22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490" h="222399">
                  <a:moveTo>
                    <a:pt x="198213" y="61344"/>
                  </a:moveTo>
                  <a:lnTo>
                    <a:pt x="140274" y="57757"/>
                  </a:lnTo>
                  <a:cubicBezTo>
                    <a:pt x="140274" y="57757"/>
                    <a:pt x="140274" y="193841"/>
                    <a:pt x="140274" y="219426"/>
                  </a:cubicBezTo>
                  <a:cubicBezTo>
                    <a:pt x="140274" y="222061"/>
                    <a:pt x="139943" y="222391"/>
                    <a:pt x="136967" y="222391"/>
                  </a:cubicBezTo>
                  <a:cubicBezTo>
                    <a:pt x="113931" y="222391"/>
                    <a:pt x="87258" y="222391"/>
                    <a:pt x="65544" y="222391"/>
                  </a:cubicBezTo>
                  <a:cubicBezTo>
                    <a:pt x="62238" y="222391"/>
                    <a:pt x="62238" y="222720"/>
                    <a:pt x="62238" y="219426"/>
                  </a:cubicBezTo>
                  <a:cubicBezTo>
                    <a:pt x="62238" y="178762"/>
                    <a:pt x="62238" y="57757"/>
                    <a:pt x="62238" y="57757"/>
                  </a:cubicBezTo>
                  <a:lnTo>
                    <a:pt x="2315" y="61344"/>
                  </a:lnTo>
                  <a:cubicBezTo>
                    <a:pt x="0" y="61344"/>
                    <a:pt x="0" y="61015"/>
                    <a:pt x="0" y="59038"/>
                  </a:cubicBezTo>
                  <a:cubicBezTo>
                    <a:pt x="0" y="40994"/>
                    <a:pt x="0" y="25584"/>
                    <a:pt x="0" y="3294"/>
                  </a:cubicBezTo>
                  <a:cubicBezTo>
                    <a:pt x="0" y="659"/>
                    <a:pt x="0" y="0"/>
                    <a:pt x="2645" y="0"/>
                  </a:cubicBezTo>
                  <a:lnTo>
                    <a:pt x="197846" y="0"/>
                  </a:lnTo>
                  <a:cubicBezTo>
                    <a:pt x="200160" y="0"/>
                    <a:pt x="200491" y="659"/>
                    <a:pt x="200491" y="3294"/>
                  </a:cubicBezTo>
                  <a:cubicBezTo>
                    <a:pt x="200491" y="25584"/>
                    <a:pt x="200491" y="40994"/>
                    <a:pt x="200491" y="59038"/>
                  </a:cubicBezTo>
                  <a:cubicBezTo>
                    <a:pt x="200491" y="61015"/>
                    <a:pt x="200160" y="61344"/>
                    <a:pt x="198213" y="61344"/>
                  </a:cubicBezTo>
                  <a:close/>
                </a:path>
              </a:pathLst>
            </a:custGeom>
            <a:solidFill>
              <a:srgbClr val="393E4D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</p:grpSp>
    </p:spTree>
    <p:extLst>
      <p:ext uri="{BB962C8B-B14F-4D97-AF65-F5344CB8AC3E}">
        <p14:creationId xmlns:p14="http://schemas.microsoft.com/office/powerpoint/2010/main" val="125768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onal Stripe 4">
            <a:extLst>
              <a:ext uri="{FF2B5EF4-FFF2-40B4-BE49-F238E27FC236}">
                <a16:creationId xmlns:a16="http://schemas.microsoft.com/office/drawing/2014/main" id="{F0F0F111-D62A-7CED-30FC-5B895CD883F9}"/>
              </a:ext>
            </a:extLst>
          </p:cNvPr>
          <p:cNvSpPr/>
          <p:nvPr userDrawn="1"/>
        </p:nvSpPr>
        <p:spPr>
          <a:xfrm flipH="1">
            <a:off x="5393167" y="0"/>
            <a:ext cx="6798833" cy="6787281"/>
          </a:xfrm>
          <a:prstGeom prst="diagStrip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>
              <a:solidFill>
                <a:schemeClr val="tx1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0106D09-9396-00C8-6669-D59D3B5AF4BE}"/>
              </a:ext>
            </a:extLst>
          </p:cNvPr>
          <p:cNvSpPr/>
          <p:nvPr userDrawn="1"/>
        </p:nvSpPr>
        <p:spPr>
          <a:xfrm>
            <a:off x="0" y="6207124"/>
            <a:ext cx="12192000" cy="571501"/>
          </a:xfrm>
          <a:custGeom>
            <a:avLst/>
            <a:gdLst>
              <a:gd name="connsiteX0" fmla="*/ 0 w 2135668"/>
              <a:gd name="connsiteY0" fmla="*/ 0 h 1086839"/>
              <a:gd name="connsiteX1" fmla="*/ 2135668 w 2135668"/>
              <a:gd name="connsiteY1" fmla="*/ 0 h 1086839"/>
              <a:gd name="connsiteX2" fmla="*/ 2135668 w 2135668"/>
              <a:gd name="connsiteY2" fmla="*/ 1086840 h 1086839"/>
              <a:gd name="connsiteX3" fmla="*/ 0 w 2135668"/>
              <a:gd name="connsiteY3" fmla="*/ 1086840 h 108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668" h="1086839">
                <a:moveTo>
                  <a:pt x="0" y="0"/>
                </a:moveTo>
                <a:lnTo>
                  <a:pt x="2135668" y="0"/>
                </a:lnTo>
                <a:lnTo>
                  <a:pt x="2135668" y="1086840"/>
                </a:lnTo>
                <a:lnTo>
                  <a:pt x="0" y="1086840"/>
                </a:lnTo>
                <a:close/>
              </a:path>
            </a:pathLst>
          </a:custGeom>
          <a:solidFill>
            <a:srgbClr val="393E4D"/>
          </a:solidFill>
          <a:ln w="4103" cap="flat">
            <a:noFill/>
            <a:prstDash val="solid"/>
            <a:miter/>
          </a:ln>
        </p:spPr>
        <p:txBody>
          <a:bodyPr rtlCol="0" anchor="ctr"/>
          <a:lstStyle/>
          <a:p>
            <a:endParaRPr lang="en-MX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EC82CCA-58BE-4E5E-6C36-2613AC5A0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500" y="6207125"/>
            <a:ext cx="952500" cy="57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17AFAF-630D-3763-35F3-D9D37430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82757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4831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4286B-8AC2-ACC8-5DCB-933AD95E8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4124"/>
            <a:ext cx="5181600" cy="4227305"/>
          </a:xfrm>
        </p:spPr>
        <p:txBody>
          <a:bodyPr>
            <a:normAutofit/>
          </a:bodyPr>
          <a:lstStyle>
            <a:lvl1pPr>
              <a:buClr>
                <a:srgbClr val="FFB81C"/>
              </a:buClr>
              <a:defRPr sz="2000"/>
            </a:lvl1pPr>
            <a:lvl2pPr>
              <a:buClr>
                <a:srgbClr val="FFB81C"/>
              </a:buClr>
              <a:defRPr sz="2200"/>
            </a:lvl2pPr>
            <a:lvl3pPr>
              <a:buClr>
                <a:srgbClr val="FFB81C"/>
              </a:buClr>
              <a:defRPr/>
            </a:lvl3pPr>
            <a:lvl4pPr>
              <a:buClr>
                <a:srgbClr val="FFB81C"/>
              </a:buClr>
              <a:defRPr/>
            </a:lvl4pPr>
            <a:lvl5pPr>
              <a:buClr>
                <a:srgbClr val="FFB81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883D3-386E-7955-24BD-A7BE2844D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54124"/>
            <a:ext cx="5181600" cy="4227305"/>
          </a:xfrm>
        </p:spPr>
        <p:txBody>
          <a:bodyPr>
            <a:normAutofit/>
          </a:bodyPr>
          <a:lstStyle>
            <a:lvl1pPr>
              <a:buClr>
                <a:srgbClr val="FFB81C"/>
              </a:buClr>
              <a:defRPr sz="2000"/>
            </a:lvl1pPr>
            <a:lvl2pPr>
              <a:buClr>
                <a:srgbClr val="FFB81C"/>
              </a:buClr>
              <a:defRPr sz="2200"/>
            </a:lvl2pPr>
            <a:lvl3pPr>
              <a:buClr>
                <a:srgbClr val="FFB81C"/>
              </a:buClr>
              <a:defRPr/>
            </a:lvl3pPr>
            <a:lvl4pPr>
              <a:buClr>
                <a:srgbClr val="FFB81C"/>
              </a:buClr>
              <a:defRPr/>
            </a:lvl4pPr>
            <a:lvl5pPr>
              <a:buClr>
                <a:srgbClr val="FFB81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72974-E48E-9E0E-8C6C-2A81B8B16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10311"/>
            <a:ext cx="685801" cy="365125"/>
          </a:xfrm>
        </p:spPr>
        <p:txBody>
          <a:bodyPr/>
          <a:lstStyle>
            <a:lvl1pPr>
              <a:defRPr>
                <a:solidFill>
                  <a:srgbClr val="393E4D"/>
                </a:solidFill>
              </a:defRPr>
            </a:lvl1pPr>
          </a:lstStyle>
          <a:p>
            <a:fld id="{B1A3689C-1C33-464C-BB93-EA96B5059DB2}" type="slidenum">
              <a:rPr lang="en-MX" smtClean="0"/>
              <a:pPr/>
              <a:t>‹#›</a:t>
            </a:fld>
            <a:endParaRPr lang="en-MX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C5A38B-C0B5-C253-D274-00161A225B73}"/>
              </a:ext>
            </a:extLst>
          </p:cNvPr>
          <p:cNvGrpSpPr/>
          <p:nvPr userDrawn="1"/>
        </p:nvGrpSpPr>
        <p:grpSpPr>
          <a:xfrm>
            <a:off x="-1" y="6207123"/>
            <a:ext cx="1692000" cy="576000"/>
            <a:chOff x="946179" y="4665536"/>
            <a:chExt cx="1694528" cy="60015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75B26AA-CF51-9F86-656D-769B2EEAD467}"/>
                </a:ext>
              </a:extLst>
            </p:cNvPr>
            <p:cNvSpPr/>
            <p:nvPr/>
          </p:nvSpPr>
          <p:spPr>
            <a:xfrm>
              <a:off x="966202" y="4685484"/>
              <a:ext cx="1655106" cy="560258"/>
            </a:xfrm>
            <a:custGeom>
              <a:avLst/>
              <a:gdLst>
                <a:gd name="connsiteX0" fmla="*/ 0 w 1655106"/>
                <a:gd name="connsiteY0" fmla="*/ 0 h 560258"/>
                <a:gd name="connsiteX1" fmla="*/ 1655106 w 1655106"/>
                <a:gd name="connsiteY1" fmla="*/ 0 h 560258"/>
                <a:gd name="connsiteX2" fmla="*/ 1655106 w 1655106"/>
                <a:gd name="connsiteY2" fmla="*/ 560259 h 560258"/>
                <a:gd name="connsiteX3" fmla="*/ 0 w 1655106"/>
                <a:gd name="connsiteY3" fmla="*/ 560259 h 56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5106" h="560258">
                  <a:moveTo>
                    <a:pt x="0" y="0"/>
                  </a:moveTo>
                  <a:lnTo>
                    <a:pt x="1655106" y="0"/>
                  </a:lnTo>
                  <a:lnTo>
                    <a:pt x="1655106" y="560259"/>
                  </a:lnTo>
                  <a:lnTo>
                    <a:pt x="0" y="560259"/>
                  </a:lnTo>
                  <a:close/>
                </a:path>
              </a:pathLst>
            </a:custGeom>
            <a:solidFill>
              <a:srgbClr val="393E4D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8B5D5F3-C00E-A440-5E86-DAD47A0AC797}"/>
                </a:ext>
              </a:extLst>
            </p:cNvPr>
            <p:cNvSpPr/>
            <p:nvPr/>
          </p:nvSpPr>
          <p:spPr>
            <a:xfrm>
              <a:off x="1878423" y="4684752"/>
              <a:ext cx="742260" cy="560258"/>
            </a:xfrm>
            <a:custGeom>
              <a:avLst/>
              <a:gdLst>
                <a:gd name="connsiteX0" fmla="*/ 742261 w 742260"/>
                <a:gd name="connsiteY0" fmla="*/ 0 h 560258"/>
                <a:gd name="connsiteX1" fmla="*/ 404215 w 742260"/>
                <a:gd name="connsiteY1" fmla="*/ 0 h 560258"/>
                <a:gd name="connsiteX2" fmla="*/ 0 w 742260"/>
                <a:gd name="connsiteY2" fmla="*/ 279489 h 560258"/>
                <a:gd name="connsiteX3" fmla="*/ 404215 w 742260"/>
                <a:gd name="connsiteY3" fmla="*/ 560259 h 560258"/>
                <a:gd name="connsiteX4" fmla="*/ 742261 w 742260"/>
                <a:gd name="connsiteY4" fmla="*/ 560149 h 56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260" h="560258">
                  <a:moveTo>
                    <a:pt x="742261" y="0"/>
                  </a:moveTo>
                  <a:lnTo>
                    <a:pt x="404215" y="0"/>
                  </a:lnTo>
                  <a:lnTo>
                    <a:pt x="0" y="279489"/>
                  </a:lnTo>
                  <a:lnTo>
                    <a:pt x="404215" y="560259"/>
                  </a:lnTo>
                  <a:lnTo>
                    <a:pt x="742261" y="560149"/>
                  </a:lnTo>
                  <a:close/>
                </a:path>
              </a:pathLst>
            </a:custGeom>
            <a:solidFill>
              <a:srgbClr val="939598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1A5D661-E7DC-C84C-EC07-F55EB601EDC9}"/>
                </a:ext>
              </a:extLst>
            </p:cNvPr>
            <p:cNvSpPr/>
            <p:nvPr/>
          </p:nvSpPr>
          <p:spPr>
            <a:xfrm>
              <a:off x="1669629" y="4684240"/>
              <a:ext cx="613009" cy="561503"/>
            </a:xfrm>
            <a:custGeom>
              <a:avLst/>
              <a:gdLst>
                <a:gd name="connsiteX0" fmla="*/ 613009 w 613009"/>
                <a:gd name="connsiteY0" fmla="*/ 0 h 561503"/>
                <a:gd name="connsiteX1" fmla="*/ 404105 w 613009"/>
                <a:gd name="connsiteY1" fmla="*/ 0 h 561503"/>
                <a:gd name="connsiteX2" fmla="*/ 0 w 613009"/>
                <a:gd name="connsiteY2" fmla="*/ 280733 h 561503"/>
                <a:gd name="connsiteX3" fmla="*/ 404105 w 613009"/>
                <a:gd name="connsiteY3" fmla="*/ 561503 h 561503"/>
                <a:gd name="connsiteX4" fmla="*/ 613009 w 613009"/>
                <a:gd name="connsiteY4" fmla="*/ 561503 h 561503"/>
                <a:gd name="connsiteX5" fmla="*/ 208794 w 613009"/>
                <a:gd name="connsiteY5" fmla="*/ 280733 h 5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009" h="561503">
                  <a:moveTo>
                    <a:pt x="613009" y="0"/>
                  </a:moveTo>
                  <a:lnTo>
                    <a:pt x="404105" y="0"/>
                  </a:lnTo>
                  <a:lnTo>
                    <a:pt x="0" y="280733"/>
                  </a:lnTo>
                  <a:lnTo>
                    <a:pt x="404105" y="561503"/>
                  </a:lnTo>
                  <a:lnTo>
                    <a:pt x="613009" y="561503"/>
                  </a:lnTo>
                  <a:lnTo>
                    <a:pt x="208794" y="280733"/>
                  </a:lnTo>
                  <a:close/>
                </a:path>
              </a:pathLst>
            </a:custGeom>
            <a:solidFill>
              <a:srgbClr val="F1F1F1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25E32FD-B150-46CD-F947-FD3F7C6F3E54}"/>
                </a:ext>
              </a:extLst>
            </p:cNvPr>
            <p:cNvSpPr/>
            <p:nvPr/>
          </p:nvSpPr>
          <p:spPr>
            <a:xfrm>
              <a:off x="1689726" y="4964973"/>
              <a:ext cx="613009" cy="280769"/>
            </a:xfrm>
            <a:custGeom>
              <a:avLst/>
              <a:gdLst>
                <a:gd name="connsiteX0" fmla="*/ 0 w 613009"/>
                <a:gd name="connsiteY0" fmla="*/ 0 h 280769"/>
                <a:gd name="connsiteX1" fmla="*/ 404105 w 613009"/>
                <a:gd name="connsiteY1" fmla="*/ 280770 h 280769"/>
                <a:gd name="connsiteX2" fmla="*/ 613009 w 613009"/>
                <a:gd name="connsiteY2" fmla="*/ 280770 h 280769"/>
                <a:gd name="connsiteX3" fmla="*/ 208794 w 613009"/>
                <a:gd name="connsiteY3" fmla="*/ 0 h 28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009" h="280769">
                  <a:moveTo>
                    <a:pt x="0" y="0"/>
                  </a:moveTo>
                  <a:lnTo>
                    <a:pt x="404105" y="280770"/>
                  </a:lnTo>
                  <a:lnTo>
                    <a:pt x="613009" y="280770"/>
                  </a:lnTo>
                  <a:lnTo>
                    <a:pt x="208794" y="0"/>
                  </a:lnTo>
                  <a:close/>
                </a:path>
              </a:pathLst>
            </a:custGeom>
            <a:gradFill>
              <a:gsLst>
                <a:gs pos="1490">
                  <a:srgbClr val="818182"/>
                </a:gs>
                <a:gs pos="40320">
                  <a:srgbClr val="F1F1F1"/>
                </a:gs>
                <a:gs pos="86890">
                  <a:srgbClr val="D0D2D3"/>
                </a:gs>
              </a:gsLst>
              <a:lin ang="13800005" scaled="1"/>
            </a:gra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6FB2380-47A1-2390-E788-AAD151970893}"/>
                </a:ext>
              </a:extLst>
            </p:cNvPr>
            <p:cNvSpPr/>
            <p:nvPr/>
          </p:nvSpPr>
          <p:spPr>
            <a:xfrm>
              <a:off x="1689726" y="4684240"/>
              <a:ext cx="613009" cy="280769"/>
            </a:xfrm>
            <a:custGeom>
              <a:avLst/>
              <a:gdLst>
                <a:gd name="connsiteX0" fmla="*/ 0 w 613009"/>
                <a:gd name="connsiteY0" fmla="*/ 280770 h 280769"/>
                <a:gd name="connsiteX1" fmla="*/ 404105 w 613009"/>
                <a:gd name="connsiteY1" fmla="*/ 0 h 280769"/>
                <a:gd name="connsiteX2" fmla="*/ 613009 w 613009"/>
                <a:gd name="connsiteY2" fmla="*/ 0 h 280769"/>
                <a:gd name="connsiteX3" fmla="*/ 208794 w 613009"/>
                <a:gd name="connsiteY3" fmla="*/ 280770 h 28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009" h="280769">
                  <a:moveTo>
                    <a:pt x="0" y="280770"/>
                  </a:moveTo>
                  <a:lnTo>
                    <a:pt x="404105" y="0"/>
                  </a:lnTo>
                  <a:lnTo>
                    <a:pt x="613009" y="0"/>
                  </a:lnTo>
                  <a:lnTo>
                    <a:pt x="208794" y="280770"/>
                  </a:lnTo>
                  <a:close/>
                </a:path>
              </a:pathLst>
            </a:custGeom>
            <a:gradFill>
              <a:gsLst>
                <a:gs pos="11180">
                  <a:srgbClr val="D0D2D3"/>
                </a:gs>
                <a:gs pos="40320">
                  <a:srgbClr val="F1F1F1"/>
                </a:gs>
                <a:gs pos="91410">
                  <a:srgbClr val="818182"/>
                </a:gs>
              </a:gsLst>
              <a:lin ang="7800007" scaled="1"/>
            </a:gra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21CBF21-3CD9-89FB-7623-901E46E05CC5}"/>
                </a:ext>
              </a:extLst>
            </p:cNvPr>
            <p:cNvSpPr/>
            <p:nvPr/>
          </p:nvSpPr>
          <p:spPr>
            <a:xfrm>
              <a:off x="946179" y="4665536"/>
              <a:ext cx="1694528" cy="600154"/>
            </a:xfrm>
            <a:custGeom>
              <a:avLst/>
              <a:gdLst>
                <a:gd name="connsiteX0" fmla="*/ 1694528 w 1694528"/>
                <a:gd name="connsiteY0" fmla="*/ 600154 h 600154"/>
                <a:gd name="connsiteX1" fmla="*/ 0 w 1694528"/>
                <a:gd name="connsiteY1" fmla="*/ 600154 h 600154"/>
                <a:gd name="connsiteX2" fmla="*/ 0 w 1694528"/>
                <a:gd name="connsiteY2" fmla="*/ 0 h 600154"/>
                <a:gd name="connsiteX3" fmla="*/ 1694528 w 1694528"/>
                <a:gd name="connsiteY3" fmla="*/ 0 h 600154"/>
                <a:gd name="connsiteX4" fmla="*/ 1694528 w 1694528"/>
                <a:gd name="connsiteY4" fmla="*/ 600154 h 600154"/>
                <a:gd name="connsiteX5" fmla="*/ 20023 w 1694528"/>
                <a:gd name="connsiteY5" fmla="*/ 580207 h 600154"/>
                <a:gd name="connsiteX6" fmla="*/ 1674505 w 1694528"/>
                <a:gd name="connsiteY6" fmla="*/ 580207 h 600154"/>
                <a:gd name="connsiteX7" fmla="*/ 1674505 w 1694528"/>
                <a:gd name="connsiteY7" fmla="*/ 19948 h 600154"/>
                <a:gd name="connsiteX8" fmla="*/ 20023 w 1694528"/>
                <a:gd name="connsiteY8" fmla="*/ 19948 h 600154"/>
                <a:gd name="connsiteX9" fmla="*/ 20023 w 1694528"/>
                <a:gd name="connsiteY9" fmla="*/ 580207 h 60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4528" h="600154">
                  <a:moveTo>
                    <a:pt x="1694528" y="600154"/>
                  </a:moveTo>
                  <a:lnTo>
                    <a:pt x="0" y="600154"/>
                  </a:lnTo>
                  <a:lnTo>
                    <a:pt x="0" y="0"/>
                  </a:lnTo>
                  <a:lnTo>
                    <a:pt x="1694528" y="0"/>
                  </a:lnTo>
                  <a:lnTo>
                    <a:pt x="1694528" y="600154"/>
                  </a:lnTo>
                  <a:close/>
                  <a:moveTo>
                    <a:pt x="20023" y="580207"/>
                  </a:moveTo>
                  <a:lnTo>
                    <a:pt x="1674505" y="580207"/>
                  </a:lnTo>
                  <a:lnTo>
                    <a:pt x="1674505" y="19948"/>
                  </a:lnTo>
                  <a:lnTo>
                    <a:pt x="20023" y="19948"/>
                  </a:lnTo>
                  <a:lnTo>
                    <a:pt x="20023" y="580207"/>
                  </a:lnTo>
                  <a:close/>
                </a:path>
              </a:pathLst>
            </a:custGeom>
            <a:solidFill>
              <a:srgbClr val="FFB71B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69885519-CE9E-E14C-7C9B-28B69B10CCB6}"/>
                </a:ext>
              </a:extLst>
            </p:cNvPr>
            <p:cNvGrpSpPr/>
            <p:nvPr/>
          </p:nvGrpSpPr>
          <p:grpSpPr>
            <a:xfrm>
              <a:off x="1086710" y="4847226"/>
              <a:ext cx="637588" cy="241057"/>
              <a:chOff x="1473483" y="5966021"/>
              <a:chExt cx="637588" cy="241057"/>
            </a:xfrm>
            <a:solidFill>
              <a:srgbClr val="FFB71B"/>
            </a:solidFill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97E06A3F-ECC5-9D07-F58A-95C055CEED8F}"/>
                  </a:ext>
                </a:extLst>
              </p:cNvPr>
              <p:cNvSpPr/>
              <p:nvPr/>
            </p:nvSpPr>
            <p:spPr>
              <a:xfrm>
                <a:off x="1473483" y="5966021"/>
                <a:ext cx="127929" cy="241020"/>
              </a:xfrm>
              <a:custGeom>
                <a:avLst/>
                <a:gdLst>
                  <a:gd name="connsiteX0" fmla="*/ 65030 w 127929"/>
                  <a:gd name="connsiteY0" fmla="*/ 188900 h 241020"/>
                  <a:gd name="connsiteX1" fmla="*/ 127929 w 127929"/>
                  <a:gd name="connsiteY1" fmla="*/ 188900 h 241020"/>
                  <a:gd name="connsiteX2" fmla="*/ 127929 w 127929"/>
                  <a:gd name="connsiteY2" fmla="*/ 241021 h 241020"/>
                  <a:gd name="connsiteX3" fmla="*/ 0 w 127929"/>
                  <a:gd name="connsiteY3" fmla="*/ 241021 h 241020"/>
                  <a:gd name="connsiteX4" fmla="*/ 0 w 127929"/>
                  <a:gd name="connsiteY4" fmla="*/ 0 h 241020"/>
                  <a:gd name="connsiteX5" fmla="*/ 65030 w 127929"/>
                  <a:gd name="connsiteY5" fmla="*/ 0 h 241020"/>
                  <a:gd name="connsiteX6" fmla="*/ 65030 w 127929"/>
                  <a:gd name="connsiteY6" fmla="*/ 188900 h 2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929" h="241020">
                    <a:moveTo>
                      <a:pt x="65030" y="188900"/>
                    </a:moveTo>
                    <a:lnTo>
                      <a:pt x="127929" y="188900"/>
                    </a:lnTo>
                    <a:lnTo>
                      <a:pt x="127929" y="241021"/>
                    </a:lnTo>
                    <a:lnTo>
                      <a:pt x="0" y="241021"/>
                    </a:lnTo>
                    <a:lnTo>
                      <a:pt x="0" y="0"/>
                    </a:lnTo>
                    <a:lnTo>
                      <a:pt x="65030" y="0"/>
                    </a:lnTo>
                    <a:lnTo>
                      <a:pt x="65030" y="188900"/>
                    </a:lnTo>
                    <a:close/>
                  </a:path>
                </a:pathLst>
              </a:custGeom>
              <a:solidFill>
                <a:srgbClr val="FFB71B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02F6E3F6-6EC6-308E-DB67-8B2E0A8609AE}"/>
                  </a:ext>
                </a:extLst>
              </p:cNvPr>
              <p:cNvSpPr/>
              <p:nvPr/>
            </p:nvSpPr>
            <p:spPr>
              <a:xfrm>
                <a:off x="1646786" y="5966021"/>
                <a:ext cx="65030" cy="241057"/>
              </a:xfrm>
              <a:custGeom>
                <a:avLst/>
                <a:gdLst>
                  <a:gd name="connsiteX0" fmla="*/ 0 w 65030"/>
                  <a:gd name="connsiteY0" fmla="*/ 241021 h 241057"/>
                  <a:gd name="connsiteX1" fmla="*/ 0 w 65030"/>
                  <a:gd name="connsiteY1" fmla="*/ 0 h 241057"/>
                  <a:gd name="connsiteX2" fmla="*/ 65030 w 65030"/>
                  <a:gd name="connsiteY2" fmla="*/ 0 h 241057"/>
                  <a:gd name="connsiteX3" fmla="*/ 65030 w 65030"/>
                  <a:gd name="connsiteY3" fmla="*/ 241057 h 241057"/>
                  <a:gd name="connsiteX4" fmla="*/ 0 w 65030"/>
                  <a:gd name="connsiteY4" fmla="*/ 241057 h 2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30" h="241057">
                    <a:moveTo>
                      <a:pt x="0" y="241021"/>
                    </a:moveTo>
                    <a:lnTo>
                      <a:pt x="0" y="0"/>
                    </a:lnTo>
                    <a:lnTo>
                      <a:pt x="65030" y="0"/>
                    </a:lnTo>
                    <a:lnTo>
                      <a:pt x="65030" y="241057"/>
                    </a:lnTo>
                    <a:lnTo>
                      <a:pt x="0" y="241057"/>
                    </a:lnTo>
                    <a:close/>
                  </a:path>
                </a:pathLst>
              </a:custGeom>
              <a:solidFill>
                <a:srgbClr val="FFB71B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E7A6901F-9822-D425-4596-3D3A1E4054B7}"/>
                  </a:ext>
                </a:extLst>
              </p:cNvPr>
              <p:cNvSpPr/>
              <p:nvPr/>
            </p:nvSpPr>
            <p:spPr>
              <a:xfrm>
                <a:off x="1765052" y="5966021"/>
                <a:ext cx="166028" cy="241057"/>
              </a:xfrm>
              <a:custGeom>
                <a:avLst/>
                <a:gdLst>
                  <a:gd name="connsiteX0" fmla="*/ 108273 w 166028"/>
                  <a:gd name="connsiteY0" fmla="*/ 0 h 241057"/>
                  <a:gd name="connsiteX1" fmla="*/ 166029 w 166028"/>
                  <a:gd name="connsiteY1" fmla="*/ 0 h 241057"/>
                  <a:gd name="connsiteX2" fmla="*/ 166029 w 166028"/>
                  <a:gd name="connsiteY2" fmla="*/ 241057 h 241057"/>
                  <a:gd name="connsiteX3" fmla="*/ 112498 w 166028"/>
                  <a:gd name="connsiteY3" fmla="*/ 241057 h 241057"/>
                  <a:gd name="connsiteX4" fmla="*/ 58049 w 166028"/>
                  <a:gd name="connsiteY4" fmla="*/ 127776 h 241057"/>
                  <a:gd name="connsiteX5" fmla="*/ 58049 w 166028"/>
                  <a:gd name="connsiteY5" fmla="*/ 241057 h 241057"/>
                  <a:gd name="connsiteX6" fmla="*/ 0 w 166028"/>
                  <a:gd name="connsiteY6" fmla="*/ 241057 h 241057"/>
                  <a:gd name="connsiteX7" fmla="*/ 0 w 166028"/>
                  <a:gd name="connsiteY7" fmla="*/ 0 h 241057"/>
                  <a:gd name="connsiteX8" fmla="*/ 56249 w 166028"/>
                  <a:gd name="connsiteY8" fmla="*/ 0 h 241057"/>
                  <a:gd name="connsiteX9" fmla="*/ 108273 w 166028"/>
                  <a:gd name="connsiteY9" fmla="*/ 115404 h 241057"/>
                  <a:gd name="connsiteX10" fmla="*/ 108273 w 166028"/>
                  <a:gd name="connsiteY10" fmla="*/ 0 h 2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028" h="241057">
                    <a:moveTo>
                      <a:pt x="108273" y="0"/>
                    </a:moveTo>
                    <a:lnTo>
                      <a:pt x="166029" y="0"/>
                    </a:lnTo>
                    <a:lnTo>
                      <a:pt x="166029" y="241057"/>
                    </a:lnTo>
                    <a:lnTo>
                      <a:pt x="112498" y="241057"/>
                    </a:lnTo>
                    <a:lnTo>
                      <a:pt x="58049" y="127776"/>
                    </a:lnTo>
                    <a:lnTo>
                      <a:pt x="58049" y="241057"/>
                    </a:lnTo>
                    <a:lnTo>
                      <a:pt x="0" y="241057"/>
                    </a:lnTo>
                    <a:lnTo>
                      <a:pt x="0" y="0"/>
                    </a:lnTo>
                    <a:lnTo>
                      <a:pt x="56249" y="0"/>
                    </a:lnTo>
                    <a:lnTo>
                      <a:pt x="108273" y="115404"/>
                    </a:lnTo>
                    <a:lnTo>
                      <a:pt x="108273" y="0"/>
                    </a:lnTo>
                    <a:close/>
                  </a:path>
                </a:pathLst>
              </a:custGeom>
              <a:solidFill>
                <a:srgbClr val="FFB71B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130EAFC-6637-5ED6-371F-02C98CE9B0C3}"/>
                  </a:ext>
                </a:extLst>
              </p:cNvPr>
              <p:cNvSpPr/>
              <p:nvPr/>
            </p:nvSpPr>
            <p:spPr>
              <a:xfrm>
                <a:off x="1983142" y="5966021"/>
                <a:ext cx="127929" cy="241057"/>
              </a:xfrm>
              <a:custGeom>
                <a:avLst/>
                <a:gdLst>
                  <a:gd name="connsiteX0" fmla="*/ 127929 w 127929"/>
                  <a:gd name="connsiteY0" fmla="*/ 47289 h 241057"/>
                  <a:gd name="connsiteX1" fmla="*/ 65030 w 127929"/>
                  <a:gd name="connsiteY1" fmla="*/ 47289 h 241057"/>
                  <a:gd name="connsiteX2" fmla="*/ 65030 w 127929"/>
                  <a:gd name="connsiteY2" fmla="*/ 94578 h 241057"/>
                  <a:gd name="connsiteX3" fmla="*/ 106473 w 127929"/>
                  <a:gd name="connsiteY3" fmla="*/ 94578 h 241057"/>
                  <a:gd name="connsiteX4" fmla="*/ 73260 w 127929"/>
                  <a:gd name="connsiteY4" fmla="*/ 117710 h 241057"/>
                  <a:gd name="connsiteX5" fmla="*/ 105922 w 127929"/>
                  <a:gd name="connsiteY5" fmla="*/ 140403 h 241057"/>
                  <a:gd name="connsiteX6" fmla="*/ 65030 w 127929"/>
                  <a:gd name="connsiteY6" fmla="*/ 140403 h 241057"/>
                  <a:gd name="connsiteX7" fmla="*/ 65030 w 127929"/>
                  <a:gd name="connsiteY7" fmla="*/ 190437 h 241057"/>
                  <a:gd name="connsiteX8" fmla="*/ 127929 w 127929"/>
                  <a:gd name="connsiteY8" fmla="*/ 190437 h 241057"/>
                  <a:gd name="connsiteX9" fmla="*/ 127929 w 127929"/>
                  <a:gd name="connsiteY9" fmla="*/ 241057 h 241057"/>
                  <a:gd name="connsiteX10" fmla="*/ 0 w 127929"/>
                  <a:gd name="connsiteY10" fmla="*/ 241057 h 241057"/>
                  <a:gd name="connsiteX11" fmla="*/ 0 w 127929"/>
                  <a:gd name="connsiteY11" fmla="*/ 0 h 241057"/>
                  <a:gd name="connsiteX12" fmla="*/ 127929 w 127929"/>
                  <a:gd name="connsiteY12" fmla="*/ 0 h 241057"/>
                  <a:gd name="connsiteX13" fmla="*/ 127929 w 127929"/>
                  <a:gd name="connsiteY13" fmla="*/ 47289 h 2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929" h="241057">
                    <a:moveTo>
                      <a:pt x="127929" y="47289"/>
                    </a:moveTo>
                    <a:lnTo>
                      <a:pt x="65030" y="47289"/>
                    </a:lnTo>
                    <a:lnTo>
                      <a:pt x="65030" y="94578"/>
                    </a:lnTo>
                    <a:lnTo>
                      <a:pt x="106473" y="94578"/>
                    </a:lnTo>
                    <a:lnTo>
                      <a:pt x="73260" y="117710"/>
                    </a:lnTo>
                    <a:lnTo>
                      <a:pt x="105922" y="140403"/>
                    </a:lnTo>
                    <a:lnTo>
                      <a:pt x="65030" y="140403"/>
                    </a:lnTo>
                    <a:lnTo>
                      <a:pt x="65030" y="190437"/>
                    </a:lnTo>
                    <a:lnTo>
                      <a:pt x="127929" y="190437"/>
                    </a:lnTo>
                    <a:lnTo>
                      <a:pt x="127929" y="241057"/>
                    </a:lnTo>
                    <a:lnTo>
                      <a:pt x="0" y="241057"/>
                    </a:lnTo>
                    <a:lnTo>
                      <a:pt x="0" y="0"/>
                    </a:lnTo>
                    <a:lnTo>
                      <a:pt x="127929" y="0"/>
                    </a:lnTo>
                    <a:lnTo>
                      <a:pt x="127929" y="47289"/>
                    </a:lnTo>
                    <a:close/>
                  </a:path>
                </a:pathLst>
              </a:custGeom>
              <a:solidFill>
                <a:srgbClr val="FFB71B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A4694D9-9C85-63C1-14DB-3B4A039A44F4}"/>
                </a:ext>
              </a:extLst>
            </p:cNvPr>
            <p:cNvSpPr/>
            <p:nvPr/>
          </p:nvSpPr>
          <p:spPr>
            <a:xfrm>
              <a:off x="1790798" y="4829035"/>
              <a:ext cx="728042" cy="279928"/>
            </a:xfrm>
            <a:custGeom>
              <a:avLst/>
              <a:gdLst>
                <a:gd name="connsiteX0" fmla="*/ 708240 w 728042"/>
                <a:gd name="connsiteY0" fmla="*/ 15226 h 279928"/>
                <a:gd name="connsiteX1" fmla="*/ 513039 w 728042"/>
                <a:gd name="connsiteY1" fmla="*/ 15226 h 279928"/>
                <a:gd name="connsiteX2" fmla="*/ 493089 w 728042"/>
                <a:gd name="connsiteY2" fmla="*/ 35577 h 279928"/>
                <a:gd name="connsiteX3" fmla="*/ 493089 w 728042"/>
                <a:gd name="connsiteY3" fmla="*/ 34588 h 279928"/>
                <a:gd name="connsiteX4" fmla="*/ 474315 w 728042"/>
                <a:gd name="connsiteY4" fmla="*/ 15226 h 279928"/>
                <a:gd name="connsiteX5" fmla="*/ 402892 w 728042"/>
                <a:gd name="connsiteY5" fmla="*/ 15226 h 279928"/>
                <a:gd name="connsiteX6" fmla="*/ 383457 w 728042"/>
                <a:gd name="connsiteY6" fmla="*/ 34588 h 279928"/>
                <a:gd name="connsiteX7" fmla="*/ 383457 w 728042"/>
                <a:gd name="connsiteY7" fmla="*/ 161815 h 279928"/>
                <a:gd name="connsiteX8" fmla="*/ 372949 w 728042"/>
                <a:gd name="connsiteY8" fmla="*/ 176236 h 279928"/>
                <a:gd name="connsiteX9" fmla="*/ 362441 w 728042"/>
                <a:gd name="connsiteY9" fmla="*/ 161815 h 279928"/>
                <a:gd name="connsiteX10" fmla="*/ 362441 w 728042"/>
                <a:gd name="connsiteY10" fmla="*/ 34918 h 279928"/>
                <a:gd name="connsiteX11" fmla="*/ 343006 w 728042"/>
                <a:gd name="connsiteY11" fmla="*/ 15226 h 279928"/>
                <a:gd name="connsiteX12" fmla="*/ 266293 w 728042"/>
                <a:gd name="connsiteY12" fmla="*/ 15226 h 279928"/>
                <a:gd name="connsiteX13" fmla="*/ 247518 w 728042"/>
                <a:gd name="connsiteY13" fmla="*/ 34259 h 279928"/>
                <a:gd name="connsiteX14" fmla="*/ 247518 w 728042"/>
                <a:gd name="connsiteY14" fmla="*/ 57025 h 279928"/>
                <a:gd name="connsiteX15" fmla="*/ 243477 w 728042"/>
                <a:gd name="connsiteY15" fmla="*/ 51901 h 279928"/>
                <a:gd name="connsiteX16" fmla="*/ 136379 w 728042"/>
                <a:gd name="connsiteY16" fmla="*/ 0 h 279928"/>
                <a:gd name="connsiteX17" fmla="*/ 0 w 728042"/>
                <a:gd name="connsiteY17" fmla="*/ 135865 h 279928"/>
                <a:gd name="connsiteX18" fmla="*/ 136379 w 728042"/>
                <a:gd name="connsiteY18" fmla="*/ 271729 h 279928"/>
                <a:gd name="connsiteX19" fmla="*/ 243477 w 728042"/>
                <a:gd name="connsiteY19" fmla="*/ 219828 h 279928"/>
                <a:gd name="connsiteX20" fmla="*/ 253103 w 728042"/>
                <a:gd name="connsiteY20" fmla="*/ 207677 h 279928"/>
                <a:gd name="connsiteX21" fmla="*/ 367695 w 728042"/>
                <a:gd name="connsiteY21" fmla="*/ 279928 h 279928"/>
                <a:gd name="connsiteX22" fmla="*/ 493126 w 728042"/>
                <a:gd name="connsiteY22" fmla="*/ 176273 h 279928"/>
                <a:gd name="connsiteX23" fmla="*/ 493126 w 728042"/>
                <a:gd name="connsiteY23" fmla="*/ 91321 h 279928"/>
                <a:gd name="connsiteX24" fmla="*/ 512745 w 728042"/>
                <a:gd name="connsiteY24" fmla="*/ 110683 h 279928"/>
                <a:gd name="connsiteX25" fmla="*/ 555511 w 728042"/>
                <a:gd name="connsiteY25" fmla="*/ 108157 h 279928"/>
                <a:gd name="connsiteX26" fmla="*/ 555511 w 728042"/>
                <a:gd name="connsiteY26" fmla="*/ 251708 h 279928"/>
                <a:gd name="connsiteX27" fmla="*/ 560948 w 728042"/>
                <a:gd name="connsiteY27" fmla="*/ 266495 h 279928"/>
                <a:gd name="connsiteX28" fmla="*/ 575167 w 728042"/>
                <a:gd name="connsiteY28" fmla="*/ 271729 h 279928"/>
                <a:gd name="connsiteX29" fmla="*/ 575975 w 728042"/>
                <a:gd name="connsiteY29" fmla="*/ 271729 h 279928"/>
                <a:gd name="connsiteX30" fmla="*/ 647398 w 728042"/>
                <a:gd name="connsiteY30" fmla="*/ 271729 h 279928"/>
                <a:gd name="connsiteX31" fmla="*/ 667825 w 728042"/>
                <a:gd name="connsiteY31" fmla="*/ 251708 h 279928"/>
                <a:gd name="connsiteX32" fmla="*/ 667825 w 728042"/>
                <a:gd name="connsiteY32" fmla="*/ 108194 h 279928"/>
                <a:gd name="connsiteX33" fmla="*/ 707541 w 728042"/>
                <a:gd name="connsiteY33" fmla="*/ 110646 h 279928"/>
                <a:gd name="connsiteX34" fmla="*/ 708607 w 728042"/>
                <a:gd name="connsiteY34" fmla="*/ 110683 h 279928"/>
                <a:gd name="connsiteX35" fmla="*/ 728043 w 728042"/>
                <a:gd name="connsiteY35" fmla="*/ 91321 h 279928"/>
                <a:gd name="connsiteX36" fmla="*/ 728043 w 728042"/>
                <a:gd name="connsiteY36" fmla="*/ 35577 h 279928"/>
                <a:gd name="connsiteX37" fmla="*/ 708240 w 728042"/>
                <a:gd name="connsiteY37" fmla="*/ 15226 h 279928"/>
                <a:gd name="connsiteX38" fmla="*/ 166874 w 728042"/>
                <a:gd name="connsiteY38" fmla="*/ 144612 h 279928"/>
                <a:gd name="connsiteX39" fmla="*/ 156733 w 728042"/>
                <a:gd name="connsiteY39" fmla="*/ 155227 h 279928"/>
                <a:gd name="connsiteX40" fmla="*/ 136306 w 728042"/>
                <a:gd name="connsiteY40" fmla="*/ 163975 h 279928"/>
                <a:gd name="connsiteX41" fmla="*/ 108053 w 728042"/>
                <a:gd name="connsiteY41" fmla="*/ 135828 h 279928"/>
                <a:gd name="connsiteX42" fmla="*/ 136306 w 728042"/>
                <a:gd name="connsiteY42" fmla="*/ 107682 h 279928"/>
                <a:gd name="connsiteX43" fmla="*/ 156733 w 728042"/>
                <a:gd name="connsiteY43" fmla="*/ 116429 h 279928"/>
                <a:gd name="connsiteX44" fmla="*/ 166874 w 728042"/>
                <a:gd name="connsiteY44" fmla="*/ 127044 h 279928"/>
                <a:gd name="connsiteX45" fmla="*/ 247445 w 728042"/>
                <a:gd name="connsiteY45" fmla="*/ 71080 h 279928"/>
                <a:gd name="connsiteX46" fmla="*/ 247445 w 728042"/>
                <a:gd name="connsiteY46" fmla="*/ 172942 h 279928"/>
                <a:gd name="connsiteX47" fmla="*/ 251780 w 728042"/>
                <a:gd name="connsiteY47" fmla="*/ 203577 h 279928"/>
                <a:gd name="connsiteX48" fmla="*/ 166874 w 728042"/>
                <a:gd name="connsiteY48" fmla="*/ 144612 h 27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28042" h="279928">
                  <a:moveTo>
                    <a:pt x="708240" y="15226"/>
                  </a:moveTo>
                  <a:lnTo>
                    <a:pt x="513039" y="15226"/>
                  </a:lnTo>
                  <a:cubicBezTo>
                    <a:pt x="503928" y="15226"/>
                    <a:pt x="493089" y="20570"/>
                    <a:pt x="493089" y="35577"/>
                  </a:cubicBezTo>
                  <a:lnTo>
                    <a:pt x="493089" y="34588"/>
                  </a:lnTo>
                  <a:cubicBezTo>
                    <a:pt x="493089" y="21192"/>
                    <a:pt x="483647" y="15226"/>
                    <a:pt x="474315" y="15226"/>
                  </a:cubicBezTo>
                  <a:lnTo>
                    <a:pt x="402892" y="15226"/>
                  </a:lnTo>
                  <a:cubicBezTo>
                    <a:pt x="391246" y="15226"/>
                    <a:pt x="383457" y="23022"/>
                    <a:pt x="383457" y="34588"/>
                  </a:cubicBezTo>
                  <a:lnTo>
                    <a:pt x="383457" y="161815"/>
                  </a:lnTo>
                  <a:cubicBezTo>
                    <a:pt x="383457" y="176236"/>
                    <a:pt x="379709" y="176236"/>
                    <a:pt x="372949" y="176236"/>
                  </a:cubicBezTo>
                  <a:cubicBezTo>
                    <a:pt x="366189" y="176236"/>
                    <a:pt x="362441" y="176236"/>
                    <a:pt x="362441" y="161815"/>
                  </a:cubicBezTo>
                  <a:lnTo>
                    <a:pt x="362441" y="34918"/>
                  </a:lnTo>
                  <a:cubicBezTo>
                    <a:pt x="362441" y="22949"/>
                    <a:pt x="354800" y="15226"/>
                    <a:pt x="343006" y="15226"/>
                  </a:cubicBezTo>
                  <a:lnTo>
                    <a:pt x="266293" y="15226"/>
                  </a:lnTo>
                  <a:cubicBezTo>
                    <a:pt x="255050" y="15226"/>
                    <a:pt x="247518" y="22876"/>
                    <a:pt x="247518" y="34259"/>
                  </a:cubicBezTo>
                  <a:lnTo>
                    <a:pt x="247518" y="57025"/>
                  </a:lnTo>
                  <a:lnTo>
                    <a:pt x="243477" y="51901"/>
                  </a:lnTo>
                  <a:cubicBezTo>
                    <a:pt x="217391" y="18923"/>
                    <a:pt x="178337" y="0"/>
                    <a:pt x="136379" y="0"/>
                  </a:cubicBezTo>
                  <a:cubicBezTo>
                    <a:pt x="61172" y="0"/>
                    <a:pt x="0" y="60941"/>
                    <a:pt x="0" y="135865"/>
                  </a:cubicBezTo>
                  <a:cubicBezTo>
                    <a:pt x="0" y="210788"/>
                    <a:pt x="61172" y="271729"/>
                    <a:pt x="136379" y="271729"/>
                  </a:cubicBezTo>
                  <a:cubicBezTo>
                    <a:pt x="178373" y="271729"/>
                    <a:pt x="217391" y="252806"/>
                    <a:pt x="243477" y="219828"/>
                  </a:cubicBezTo>
                  <a:lnTo>
                    <a:pt x="253103" y="207677"/>
                  </a:lnTo>
                  <a:cubicBezTo>
                    <a:pt x="267836" y="251489"/>
                    <a:pt x="310858" y="279928"/>
                    <a:pt x="367695" y="279928"/>
                  </a:cubicBezTo>
                  <a:cubicBezTo>
                    <a:pt x="446246" y="279928"/>
                    <a:pt x="493126" y="241167"/>
                    <a:pt x="493126" y="176273"/>
                  </a:cubicBezTo>
                  <a:lnTo>
                    <a:pt x="493126" y="91321"/>
                  </a:lnTo>
                  <a:cubicBezTo>
                    <a:pt x="493126" y="102887"/>
                    <a:pt x="501135" y="110683"/>
                    <a:pt x="512745" y="110683"/>
                  </a:cubicBezTo>
                  <a:lnTo>
                    <a:pt x="555511" y="108157"/>
                  </a:lnTo>
                  <a:lnTo>
                    <a:pt x="555511" y="251708"/>
                  </a:lnTo>
                  <a:cubicBezTo>
                    <a:pt x="555511" y="254783"/>
                    <a:pt x="555511" y="261115"/>
                    <a:pt x="560948" y="266495"/>
                  </a:cubicBezTo>
                  <a:cubicBezTo>
                    <a:pt x="565908" y="271400"/>
                    <a:pt x="571824" y="271729"/>
                    <a:pt x="575167" y="271729"/>
                  </a:cubicBezTo>
                  <a:cubicBezTo>
                    <a:pt x="575461" y="271729"/>
                    <a:pt x="575718" y="271729"/>
                    <a:pt x="575975" y="271729"/>
                  </a:cubicBezTo>
                  <a:lnTo>
                    <a:pt x="647398" y="271729"/>
                  </a:lnTo>
                  <a:cubicBezTo>
                    <a:pt x="659816" y="271729"/>
                    <a:pt x="667825" y="263860"/>
                    <a:pt x="667825" y="251708"/>
                  </a:cubicBezTo>
                  <a:lnTo>
                    <a:pt x="667825" y="108194"/>
                  </a:lnTo>
                  <a:lnTo>
                    <a:pt x="707541" y="110646"/>
                  </a:lnTo>
                  <a:lnTo>
                    <a:pt x="708607" y="110683"/>
                  </a:lnTo>
                  <a:cubicBezTo>
                    <a:pt x="720070" y="110683"/>
                    <a:pt x="728043" y="102704"/>
                    <a:pt x="728043" y="91321"/>
                  </a:cubicBezTo>
                  <a:lnTo>
                    <a:pt x="728043" y="35577"/>
                  </a:lnTo>
                  <a:cubicBezTo>
                    <a:pt x="728006" y="21522"/>
                    <a:pt x="718086" y="15226"/>
                    <a:pt x="708240" y="15226"/>
                  </a:cubicBezTo>
                  <a:close/>
                  <a:moveTo>
                    <a:pt x="166874" y="144612"/>
                  </a:moveTo>
                  <a:lnTo>
                    <a:pt x="156733" y="155227"/>
                  </a:lnTo>
                  <a:cubicBezTo>
                    <a:pt x="151333" y="160863"/>
                    <a:pt x="144058" y="163975"/>
                    <a:pt x="136306" y="163975"/>
                  </a:cubicBezTo>
                  <a:cubicBezTo>
                    <a:pt x="120728" y="163975"/>
                    <a:pt x="108053" y="151347"/>
                    <a:pt x="108053" y="135828"/>
                  </a:cubicBezTo>
                  <a:cubicBezTo>
                    <a:pt x="108053" y="120309"/>
                    <a:pt x="120728" y="107682"/>
                    <a:pt x="136306" y="107682"/>
                  </a:cubicBezTo>
                  <a:cubicBezTo>
                    <a:pt x="144095" y="107682"/>
                    <a:pt x="151333" y="110793"/>
                    <a:pt x="156733" y="116429"/>
                  </a:cubicBezTo>
                  <a:lnTo>
                    <a:pt x="166874" y="127044"/>
                  </a:lnTo>
                  <a:lnTo>
                    <a:pt x="247445" y="71080"/>
                  </a:lnTo>
                  <a:lnTo>
                    <a:pt x="247445" y="172942"/>
                  </a:lnTo>
                  <a:cubicBezTo>
                    <a:pt x="247445" y="183776"/>
                    <a:pt x="248988" y="193988"/>
                    <a:pt x="251780" y="203577"/>
                  </a:cubicBezTo>
                  <a:lnTo>
                    <a:pt x="166874" y="144612"/>
                  </a:lnTo>
                  <a:close/>
                </a:path>
              </a:pathLst>
            </a:custGeom>
            <a:solidFill>
              <a:srgbClr val="FFB71B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48DEE6B-948F-4460-2EC9-3B41EB2D0186}"/>
                </a:ext>
              </a:extLst>
            </p:cNvPr>
            <p:cNvSpPr/>
            <p:nvPr/>
          </p:nvSpPr>
          <p:spPr>
            <a:xfrm>
              <a:off x="2055400" y="4861318"/>
              <a:ext cx="211402" cy="230552"/>
            </a:xfrm>
            <a:custGeom>
              <a:avLst/>
              <a:gdLst>
                <a:gd name="connsiteX0" fmla="*/ 103019 w 211402"/>
                <a:gd name="connsiteY0" fmla="*/ 230553 h 230552"/>
                <a:gd name="connsiteX1" fmla="*/ 0 w 211402"/>
                <a:gd name="connsiteY1" fmla="*/ 140696 h 230552"/>
                <a:gd name="connsiteX2" fmla="*/ 0 w 211402"/>
                <a:gd name="connsiteY2" fmla="*/ 1976 h 230552"/>
                <a:gd name="connsiteX3" fmla="*/ 1653 w 211402"/>
                <a:gd name="connsiteY3" fmla="*/ 0 h 230552"/>
                <a:gd name="connsiteX4" fmla="*/ 78367 w 211402"/>
                <a:gd name="connsiteY4" fmla="*/ 0 h 230552"/>
                <a:gd name="connsiteX5" fmla="*/ 80681 w 211402"/>
                <a:gd name="connsiteY5" fmla="*/ 2635 h 230552"/>
                <a:gd name="connsiteX6" fmla="*/ 80681 w 211402"/>
                <a:gd name="connsiteY6" fmla="*/ 129533 h 230552"/>
                <a:gd name="connsiteX7" fmla="*/ 108347 w 211402"/>
                <a:gd name="connsiteY7" fmla="*/ 161010 h 230552"/>
                <a:gd name="connsiteX8" fmla="*/ 136012 w 211402"/>
                <a:gd name="connsiteY8" fmla="*/ 129533 h 230552"/>
                <a:gd name="connsiteX9" fmla="*/ 136012 w 211402"/>
                <a:gd name="connsiteY9" fmla="*/ 2306 h 230552"/>
                <a:gd name="connsiteX10" fmla="*/ 138327 w 211402"/>
                <a:gd name="connsiteY10" fmla="*/ 0 h 230552"/>
                <a:gd name="connsiteX11" fmla="*/ 209750 w 211402"/>
                <a:gd name="connsiteY11" fmla="*/ 0 h 230552"/>
                <a:gd name="connsiteX12" fmla="*/ 211403 w 211402"/>
                <a:gd name="connsiteY12" fmla="*/ 2306 h 230552"/>
                <a:gd name="connsiteX13" fmla="*/ 211403 w 211402"/>
                <a:gd name="connsiteY13" fmla="*/ 143990 h 230552"/>
                <a:gd name="connsiteX14" fmla="*/ 103019 w 211402"/>
                <a:gd name="connsiteY14" fmla="*/ 230553 h 23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1402" h="230552">
                  <a:moveTo>
                    <a:pt x="103019" y="230553"/>
                  </a:moveTo>
                  <a:cubicBezTo>
                    <a:pt x="38504" y="230553"/>
                    <a:pt x="0" y="191206"/>
                    <a:pt x="0" y="140696"/>
                  </a:cubicBezTo>
                  <a:lnTo>
                    <a:pt x="0" y="1976"/>
                  </a:lnTo>
                  <a:cubicBezTo>
                    <a:pt x="0" y="0"/>
                    <a:pt x="0" y="0"/>
                    <a:pt x="1653" y="0"/>
                  </a:cubicBezTo>
                  <a:cubicBezTo>
                    <a:pt x="21420" y="0"/>
                    <a:pt x="60585" y="0"/>
                    <a:pt x="78367" y="0"/>
                  </a:cubicBezTo>
                  <a:cubicBezTo>
                    <a:pt x="80681" y="0"/>
                    <a:pt x="80681" y="0"/>
                    <a:pt x="80681" y="2635"/>
                  </a:cubicBezTo>
                  <a:lnTo>
                    <a:pt x="80681" y="129533"/>
                  </a:lnTo>
                  <a:cubicBezTo>
                    <a:pt x="80681" y="151823"/>
                    <a:pt x="90565" y="161010"/>
                    <a:pt x="108347" y="161010"/>
                  </a:cubicBezTo>
                  <a:cubicBezTo>
                    <a:pt x="125798" y="161010"/>
                    <a:pt x="136012" y="152152"/>
                    <a:pt x="136012" y="129533"/>
                  </a:cubicBezTo>
                  <a:lnTo>
                    <a:pt x="136012" y="2306"/>
                  </a:lnTo>
                  <a:cubicBezTo>
                    <a:pt x="136012" y="329"/>
                    <a:pt x="136012" y="0"/>
                    <a:pt x="138327" y="0"/>
                  </a:cubicBezTo>
                  <a:cubicBezTo>
                    <a:pt x="156109" y="0"/>
                    <a:pt x="190020" y="0"/>
                    <a:pt x="209750" y="0"/>
                  </a:cubicBezTo>
                  <a:cubicBezTo>
                    <a:pt x="211403" y="0"/>
                    <a:pt x="211403" y="0"/>
                    <a:pt x="211403" y="2306"/>
                  </a:cubicBezTo>
                  <a:lnTo>
                    <a:pt x="211403" y="143990"/>
                  </a:lnTo>
                  <a:cubicBezTo>
                    <a:pt x="211329" y="196770"/>
                    <a:pt x="174112" y="230553"/>
                    <a:pt x="103019" y="230553"/>
                  </a:cubicBezTo>
                  <a:close/>
                </a:path>
              </a:pathLst>
            </a:custGeom>
            <a:solidFill>
              <a:srgbClr val="393E4D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2D8E622-D030-4D26-ECD0-D94281FBE078}"/>
                </a:ext>
              </a:extLst>
            </p:cNvPr>
            <p:cNvSpPr/>
            <p:nvPr/>
          </p:nvSpPr>
          <p:spPr>
            <a:xfrm>
              <a:off x="1807882" y="4846092"/>
              <a:ext cx="212872" cy="237543"/>
            </a:xfrm>
            <a:custGeom>
              <a:avLst/>
              <a:gdLst>
                <a:gd name="connsiteX0" fmla="*/ 152067 w 212872"/>
                <a:gd name="connsiteY0" fmla="*/ 149956 h 237543"/>
                <a:gd name="connsiteX1" fmla="*/ 119222 w 212872"/>
                <a:gd name="connsiteY1" fmla="*/ 164011 h 237543"/>
                <a:gd name="connsiteX2" fmla="*/ 73811 w 212872"/>
                <a:gd name="connsiteY2" fmla="*/ 118772 h 237543"/>
                <a:gd name="connsiteX3" fmla="*/ 119222 w 212872"/>
                <a:gd name="connsiteY3" fmla="*/ 73532 h 237543"/>
                <a:gd name="connsiteX4" fmla="*/ 152067 w 212872"/>
                <a:gd name="connsiteY4" fmla="*/ 87587 h 237543"/>
                <a:gd name="connsiteX5" fmla="*/ 212872 w 212872"/>
                <a:gd name="connsiteY5" fmla="*/ 45386 h 237543"/>
                <a:gd name="connsiteX6" fmla="*/ 119222 w 212872"/>
                <a:gd name="connsiteY6" fmla="*/ 0 h 237543"/>
                <a:gd name="connsiteX7" fmla="*/ 0 w 212872"/>
                <a:gd name="connsiteY7" fmla="*/ 118772 h 237543"/>
                <a:gd name="connsiteX8" fmla="*/ 119222 w 212872"/>
                <a:gd name="connsiteY8" fmla="*/ 237544 h 237543"/>
                <a:gd name="connsiteX9" fmla="*/ 212872 w 212872"/>
                <a:gd name="connsiteY9" fmla="*/ 192158 h 237543"/>
                <a:gd name="connsiteX10" fmla="*/ 152067 w 212872"/>
                <a:gd name="connsiteY10" fmla="*/ 149956 h 23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872" h="237543">
                  <a:moveTo>
                    <a:pt x="152067" y="149956"/>
                  </a:moveTo>
                  <a:cubicBezTo>
                    <a:pt x="143801" y="158594"/>
                    <a:pt x="132154" y="164011"/>
                    <a:pt x="119222" y="164011"/>
                  </a:cubicBezTo>
                  <a:cubicBezTo>
                    <a:pt x="94165" y="164011"/>
                    <a:pt x="73811" y="143771"/>
                    <a:pt x="73811" y="118772"/>
                  </a:cubicBezTo>
                  <a:cubicBezTo>
                    <a:pt x="73811" y="93773"/>
                    <a:pt x="94128" y="73532"/>
                    <a:pt x="119222" y="73532"/>
                  </a:cubicBezTo>
                  <a:cubicBezTo>
                    <a:pt x="132154" y="73532"/>
                    <a:pt x="143801" y="78949"/>
                    <a:pt x="152067" y="87587"/>
                  </a:cubicBezTo>
                  <a:lnTo>
                    <a:pt x="212872" y="45386"/>
                  </a:lnTo>
                  <a:cubicBezTo>
                    <a:pt x="191049" y="17788"/>
                    <a:pt x="157248" y="0"/>
                    <a:pt x="119222" y="0"/>
                  </a:cubicBezTo>
                  <a:cubicBezTo>
                    <a:pt x="53383" y="0"/>
                    <a:pt x="0" y="53182"/>
                    <a:pt x="0" y="118772"/>
                  </a:cubicBezTo>
                  <a:cubicBezTo>
                    <a:pt x="0" y="184362"/>
                    <a:pt x="53383" y="237544"/>
                    <a:pt x="119222" y="237544"/>
                  </a:cubicBezTo>
                  <a:cubicBezTo>
                    <a:pt x="157248" y="237544"/>
                    <a:pt x="191012" y="219755"/>
                    <a:pt x="212872" y="192158"/>
                  </a:cubicBezTo>
                  <a:lnTo>
                    <a:pt x="152067" y="149956"/>
                  </a:lnTo>
                  <a:close/>
                </a:path>
              </a:pathLst>
            </a:custGeom>
            <a:solidFill>
              <a:srgbClr val="393E4D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4AF9595-B748-E561-2CC3-BFBEF71D921B}"/>
                </a:ext>
              </a:extLst>
            </p:cNvPr>
            <p:cNvSpPr/>
            <p:nvPr/>
          </p:nvSpPr>
          <p:spPr>
            <a:xfrm>
              <a:off x="2301155" y="4861318"/>
              <a:ext cx="200490" cy="222399"/>
            </a:xfrm>
            <a:custGeom>
              <a:avLst/>
              <a:gdLst>
                <a:gd name="connsiteX0" fmla="*/ 198213 w 200490"/>
                <a:gd name="connsiteY0" fmla="*/ 61344 h 222399"/>
                <a:gd name="connsiteX1" fmla="*/ 140274 w 200490"/>
                <a:gd name="connsiteY1" fmla="*/ 57757 h 222399"/>
                <a:gd name="connsiteX2" fmla="*/ 140274 w 200490"/>
                <a:gd name="connsiteY2" fmla="*/ 219426 h 222399"/>
                <a:gd name="connsiteX3" fmla="*/ 136967 w 200490"/>
                <a:gd name="connsiteY3" fmla="*/ 222391 h 222399"/>
                <a:gd name="connsiteX4" fmla="*/ 65544 w 200490"/>
                <a:gd name="connsiteY4" fmla="*/ 222391 h 222399"/>
                <a:gd name="connsiteX5" fmla="*/ 62238 w 200490"/>
                <a:gd name="connsiteY5" fmla="*/ 219426 h 222399"/>
                <a:gd name="connsiteX6" fmla="*/ 62238 w 200490"/>
                <a:gd name="connsiteY6" fmla="*/ 57757 h 222399"/>
                <a:gd name="connsiteX7" fmla="*/ 2315 w 200490"/>
                <a:gd name="connsiteY7" fmla="*/ 61344 h 222399"/>
                <a:gd name="connsiteX8" fmla="*/ 0 w 200490"/>
                <a:gd name="connsiteY8" fmla="*/ 59038 h 222399"/>
                <a:gd name="connsiteX9" fmla="*/ 0 w 200490"/>
                <a:gd name="connsiteY9" fmla="*/ 3294 h 222399"/>
                <a:gd name="connsiteX10" fmla="*/ 2645 w 200490"/>
                <a:gd name="connsiteY10" fmla="*/ 0 h 222399"/>
                <a:gd name="connsiteX11" fmla="*/ 197846 w 200490"/>
                <a:gd name="connsiteY11" fmla="*/ 0 h 222399"/>
                <a:gd name="connsiteX12" fmla="*/ 200491 w 200490"/>
                <a:gd name="connsiteY12" fmla="*/ 3294 h 222399"/>
                <a:gd name="connsiteX13" fmla="*/ 200491 w 200490"/>
                <a:gd name="connsiteY13" fmla="*/ 59038 h 222399"/>
                <a:gd name="connsiteX14" fmla="*/ 198213 w 200490"/>
                <a:gd name="connsiteY14" fmla="*/ 61344 h 22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490" h="222399">
                  <a:moveTo>
                    <a:pt x="198213" y="61344"/>
                  </a:moveTo>
                  <a:lnTo>
                    <a:pt x="140274" y="57757"/>
                  </a:lnTo>
                  <a:cubicBezTo>
                    <a:pt x="140274" y="57757"/>
                    <a:pt x="140274" y="193841"/>
                    <a:pt x="140274" y="219426"/>
                  </a:cubicBezTo>
                  <a:cubicBezTo>
                    <a:pt x="140274" y="222061"/>
                    <a:pt x="139943" y="222391"/>
                    <a:pt x="136967" y="222391"/>
                  </a:cubicBezTo>
                  <a:cubicBezTo>
                    <a:pt x="113931" y="222391"/>
                    <a:pt x="87258" y="222391"/>
                    <a:pt x="65544" y="222391"/>
                  </a:cubicBezTo>
                  <a:cubicBezTo>
                    <a:pt x="62238" y="222391"/>
                    <a:pt x="62238" y="222720"/>
                    <a:pt x="62238" y="219426"/>
                  </a:cubicBezTo>
                  <a:cubicBezTo>
                    <a:pt x="62238" y="178762"/>
                    <a:pt x="62238" y="57757"/>
                    <a:pt x="62238" y="57757"/>
                  </a:cubicBezTo>
                  <a:lnTo>
                    <a:pt x="2315" y="61344"/>
                  </a:lnTo>
                  <a:cubicBezTo>
                    <a:pt x="0" y="61344"/>
                    <a:pt x="0" y="61015"/>
                    <a:pt x="0" y="59038"/>
                  </a:cubicBezTo>
                  <a:cubicBezTo>
                    <a:pt x="0" y="40994"/>
                    <a:pt x="0" y="25584"/>
                    <a:pt x="0" y="3294"/>
                  </a:cubicBezTo>
                  <a:cubicBezTo>
                    <a:pt x="0" y="659"/>
                    <a:pt x="0" y="0"/>
                    <a:pt x="2645" y="0"/>
                  </a:cubicBezTo>
                  <a:lnTo>
                    <a:pt x="197846" y="0"/>
                  </a:lnTo>
                  <a:cubicBezTo>
                    <a:pt x="200160" y="0"/>
                    <a:pt x="200491" y="659"/>
                    <a:pt x="200491" y="3294"/>
                  </a:cubicBezTo>
                  <a:cubicBezTo>
                    <a:pt x="200491" y="25584"/>
                    <a:pt x="200491" y="40994"/>
                    <a:pt x="200491" y="59038"/>
                  </a:cubicBezTo>
                  <a:cubicBezTo>
                    <a:pt x="200491" y="61015"/>
                    <a:pt x="200160" y="61344"/>
                    <a:pt x="198213" y="61344"/>
                  </a:cubicBezTo>
                  <a:close/>
                </a:path>
              </a:pathLst>
            </a:custGeom>
            <a:solidFill>
              <a:srgbClr val="393E4D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</p:grpSp>
    </p:spTree>
    <p:extLst>
      <p:ext uri="{BB962C8B-B14F-4D97-AF65-F5344CB8AC3E}">
        <p14:creationId xmlns:p14="http://schemas.microsoft.com/office/powerpoint/2010/main" val="13618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onal Stripe 6">
            <a:extLst>
              <a:ext uri="{FF2B5EF4-FFF2-40B4-BE49-F238E27FC236}">
                <a16:creationId xmlns:a16="http://schemas.microsoft.com/office/drawing/2014/main" id="{9D7B69FE-5C87-D81D-761D-37CB60B76C35}"/>
              </a:ext>
            </a:extLst>
          </p:cNvPr>
          <p:cNvSpPr/>
          <p:nvPr userDrawn="1"/>
        </p:nvSpPr>
        <p:spPr>
          <a:xfrm flipH="1">
            <a:off x="5393167" y="0"/>
            <a:ext cx="6798833" cy="6787281"/>
          </a:xfrm>
          <a:prstGeom prst="diagStrip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>
              <a:solidFill>
                <a:schemeClr val="tx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9DA179C-A388-69B7-0695-5D59643EFD2E}"/>
              </a:ext>
            </a:extLst>
          </p:cNvPr>
          <p:cNvSpPr/>
          <p:nvPr userDrawn="1"/>
        </p:nvSpPr>
        <p:spPr>
          <a:xfrm>
            <a:off x="0" y="6207124"/>
            <a:ext cx="12192000" cy="571501"/>
          </a:xfrm>
          <a:custGeom>
            <a:avLst/>
            <a:gdLst>
              <a:gd name="connsiteX0" fmla="*/ 0 w 2135668"/>
              <a:gd name="connsiteY0" fmla="*/ 0 h 1086839"/>
              <a:gd name="connsiteX1" fmla="*/ 2135668 w 2135668"/>
              <a:gd name="connsiteY1" fmla="*/ 0 h 1086839"/>
              <a:gd name="connsiteX2" fmla="*/ 2135668 w 2135668"/>
              <a:gd name="connsiteY2" fmla="*/ 1086840 h 1086839"/>
              <a:gd name="connsiteX3" fmla="*/ 0 w 2135668"/>
              <a:gd name="connsiteY3" fmla="*/ 1086840 h 108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668" h="1086839">
                <a:moveTo>
                  <a:pt x="0" y="0"/>
                </a:moveTo>
                <a:lnTo>
                  <a:pt x="2135668" y="0"/>
                </a:lnTo>
                <a:lnTo>
                  <a:pt x="2135668" y="1086840"/>
                </a:lnTo>
                <a:lnTo>
                  <a:pt x="0" y="1086840"/>
                </a:lnTo>
                <a:close/>
              </a:path>
            </a:pathLst>
          </a:custGeom>
          <a:solidFill>
            <a:srgbClr val="393E4D"/>
          </a:solidFill>
          <a:ln w="4103" cap="flat">
            <a:noFill/>
            <a:prstDash val="solid"/>
            <a:miter/>
          </a:ln>
        </p:spPr>
        <p:txBody>
          <a:bodyPr rtlCol="0" anchor="ctr"/>
          <a:lstStyle/>
          <a:p>
            <a:endParaRPr lang="en-MX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7DECAD5-1C90-B4EC-1CCD-15D90E716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500" y="6207125"/>
            <a:ext cx="952500" cy="57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A1FAEE-ED33-171C-DB9C-364BB7F1B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428"/>
            <a:ext cx="10515600" cy="913364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4831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X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F1D41-1233-8F05-5ADA-AA44E9867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4384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rgbClr val="393E4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BE9B6-D83A-1A4D-2821-FA2D600E4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67754"/>
            <a:ext cx="5157787" cy="3537916"/>
          </a:xfrm>
        </p:spPr>
        <p:txBody>
          <a:bodyPr>
            <a:normAutofit/>
          </a:bodyPr>
          <a:lstStyle>
            <a:lvl1pPr>
              <a:buClr>
                <a:srgbClr val="FFB81C"/>
              </a:buClr>
              <a:defRPr sz="2000"/>
            </a:lvl1pPr>
            <a:lvl2pPr>
              <a:buClr>
                <a:srgbClr val="FFB81C"/>
              </a:buClr>
              <a:defRPr sz="2200"/>
            </a:lvl2pPr>
            <a:lvl3pPr>
              <a:buClr>
                <a:srgbClr val="FFB81C"/>
              </a:buClr>
              <a:defRPr/>
            </a:lvl3pPr>
            <a:lvl4pPr>
              <a:buClr>
                <a:srgbClr val="FFB81C"/>
              </a:buClr>
              <a:defRPr/>
            </a:lvl4pPr>
            <a:lvl5pPr>
              <a:buClr>
                <a:srgbClr val="FFB81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MX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6602CD-ECEA-5FB1-DAEF-B69B55139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4384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rgbClr val="393E4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9EF44A-D202-0C0F-B5D5-3C75E7A6F6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67754"/>
            <a:ext cx="5183188" cy="3537916"/>
          </a:xfrm>
        </p:spPr>
        <p:txBody>
          <a:bodyPr>
            <a:normAutofit/>
          </a:bodyPr>
          <a:lstStyle>
            <a:lvl1pPr>
              <a:buClr>
                <a:srgbClr val="FFB81C"/>
              </a:buClr>
              <a:defRPr sz="2000"/>
            </a:lvl1pPr>
            <a:lvl2pPr>
              <a:buClr>
                <a:srgbClr val="FFB81C"/>
              </a:buClr>
              <a:defRPr sz="2200"/>
            </a:lvl2pPr>
            <a:lvl3pPr>
              <a:buClr>
                <a:srgbClr val="FFB81C"/>
              </a:buClr>
              <a:defRPr/>
            </a:lvl3pPr>
            <a:lvl4pPr>
              <a:buClr>
                <a:srgbClr val="FFB81C"/>
              </a:buClr>
              <a:defRPr/>
            </a:lvl4pPr>
            <a:lvl5pPr>
              <a:buClr>
                <a:srgbClr val="FFB81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AEEC25-2AC9-AA3F-29F2-2701F203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9877" y="6310311"/>
            <a:ext cx="619539" cy="365125"/>
          </a:xfrm>
        </p:spPr>
        <p:txBody>
          <a:bodyPr/>
          <a:lstStyle>
            <a:lvl1pPr>
              <a:defRPr>
                <a:solidFill>
                  <a:srgbClr val="393E4D"/>
                </a:solidFill>
              </a:defRPr>
            </a:lvl1pPr>
          </a:lstStyle>
          <a:p>
            <a:fld id="{B1A3689C-1C33-464C-BB93-EA96B5059DB2}" type="slidenum">
              <a:rPr lang="en-MX" smtClean="0"/>
              <a:pPr/>
              <a:t>‹#›</a:t>
            </a:fld>
            <a:endParaRPr lang="en-MX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0EB006-A473-FBCB-153D-92C80DD60CF7}"/>
              </a:ext>
            </a:extLst>
          </p:cNvPr>
          <p:cNvGrpSpPr/>
          <p:nvPr userDrawn="1"/>
        </p:nvGrpSpPr>
        <p:grpSpPr>
          <a:xfrm>
            <a:off x="-1" y="6207123"/>
            <a:ext cx="1692000" cy="576000"/>
            <a:chOff x="946179" y="4665536"/>
            <a:chExt cx="1694528" cy="60015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3538A07-0DDA-79CC-E10E-A7CBBBE9EFA0}"/>
                </a:ext>
              </a:extLst>
            </p:cNvPr>
            <p:cNvSpPr/>
            <p:nvPr/>
          </p:nvSpPr>
          <p:spPr>
            <a:xfrm>
              <a:off x="966202" y="4685484"/>
              <a:ext cx="1655106" cy="560258"/>
            </a:xfrm>
            <a:custGeom>
              <a:avLst/>
              <a:gdLst>
                <a:gd name="connsiteX0" fmla="*/ 0 w 1655106"/>
                <a:gd name="connsiteY0" fmla="*/ 0 h 560258"/>
                <a:gd name="connsiteX1" fmla="*/ 1655106 w 1655106"/>
                <a:gd name="connsiteY1" fmla="*/ 0 h 560258"/>
                <a:gd name="connsiteX2" fmla="*/ 1655106 w 1655106"/>
                <a:gd name="connsiteY2" fmla="*/ 560259 h 560258"/>
                <a:gd name="connsiteX3" fmla="*/ 0 w 1655106"/>
                <a:gd name="connsiteY3" fmla="*/ 560259 h 56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5106" h="560258">
                  <a:moveTo>
                    <a:pt x="0" y="0"/>
                  </a:moveTo>
                  <a:lnTo>
                    <a:pt x="1655106" y="0"/>
                  </a:lnTo>
                  <a:lnTo>
                    <a:pt x="1655106" y="560259"/>
                  </a:lnTo>
                  <a:lnTo>
                    <a:pt x="0" y="560259"/>
                  </a:lnTo>
                  <a:close/>
                </a:path>
              </a:pathLst>
            </a:custGeom>
            <a:solidFill>
              <a:srgbClr val="393E4D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CFB4785-08E7-E263-3A07-BC66E94869AA}"/>
                </a:ext>
              </a:extLst>
            </p:cNvPr>
            <p:cNvSpPr/>
            <p:nvPr/>
          </p:nvSpPr>
          <p:spPr>
            <a:xfrm>
              <a:off x="1878423" y="4684752"/>
              <a:ext cx="742260" cy="560258"/>
            </a:xfrm>
            <a:custGeom>
              <a:avLst/>
              <a:gdLst>
                <a:gd name="connsiteX0" fmla="*/ 742261 w 742260"/>
                <a:gd name="connsiteY0" fmla="*/ 0 h 560258"/>
                <a:gd name="connsiteX1" fmla="*/ 404215 w 742260"/>
                <a:gd name="connsiteY1" fmla="*/ 0 h 560258"/>
                <a:gd name="connsiteX2" fmla="*/ 0 w 742260"/>
                <a:gd name="connsiteY2" fmla="*/ 279489 h 560258"/>
                <a:gd name="connsiteX3" fmla="*/ 404215 w 742260"/>
                <a:gd name="connsiteY3" fmla="*/ 560259 h 560258"/>
                <a:gd name="connsiteX4" fmla="*/ 742261 w 742260"/>
                <a:gd name="connsiteY4" fmla="*/ 560149 h 56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260" h="560258">
                  <a:moveTo>
                    <a:pt x="742261" y="0"/>
                  </a:moveTo>
                  <a:lnTo>
                    <a:pt x="404215" y="0"/>
                  </a:lnTo>
                  <a:lnTo>
                    <a:pt x="0" y="279489"/>
                  </a:lnTo>
                  <a:lnTo>
                    <a:pt x="404215" y="560259"/>
                  </a:lnTo>
                  <a:lnTo>
                    <a:pt x="742261" y="560149"/>
                  </a:lnTo>
                  <a:close/>
                </a:path>
              </a:pathLst>
            </a:custGeom>
            <a:solidFill>
              <a:srgbClr val="939598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9F67D5E-3942-CB49-D02D-B5DBBF1575C6}"/>
                </a:ext>
              </a:extLst>
            </p:cNvPr>
            <p:cNvSpPr/>
            <p:nvPr/>
          </p:nvSpPr>
          <p:spPr>
            <a:xfrm>
              <a:off x="1669629" y="4684240"/>
              <a:ext cx="613009" cy="561503"/>
            </a:xfrm>
            <a:custGeom>
              <a:avLst/>
              <a:gdLst>
                <a:gd name="connsiteX0" fmla="*/ 613009 w 613009"/>
                <a:gd name="connsiteY0" fmla="*/ 0 h 561503"/>
                <a:gd name="connsiteX1" fmla="*/ 404105 w 613009"/>
                <a:gd name="connsiteY1" fmla="*/ 0 h 561503"/>
                <a:gd name="connsiteX2" fmla="*/ 0 w 613009"/>
                <a:gd name="connsiteY2" fmla="*/ 280733 h 561503"/>
                <a:gd name="connsiteX3" fmla="*/ 404105 w 613009"/>
                <a:gd name="connsiteY3" fmla="*/ 561503 h 561503"/>
                <a:gd name="connsiteX4" fmla="*/ 613009 w 613009"/>
                <a:gd name="connsiteY4" fmla="*/ 561503 h 561503"/>
                <a:gd name="connsiteX5" fmla="*/ 208794 w 613009"/>
                <a:gd name="connsiteY5" fmla="*/ 280733 h 5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009" h="561503">
                  <a:moveTo>
                    <a:pt x="613009" y="0"/>
                  </a:moveTo>
                  <a:lnTo>
                    <a:pt x="404105" y="0"/>
                  </a:lnTo>
                  <a:lnTo>
                    <a:pt x="0" y="280733"/>
                  </a:lnTo>
                  <a:lnTo>
                    <a:pt x="404105" y="561503"/>
                  </a:lnTo>
                  <a:lnTo>
                    <a:pt x="613009" y="561503"/>
                  </a:lnTo>
                  <a:lnTo>
                    <a:pt x="208794" y="280733"/>
                  </a:lnTo>
                  <a:close/>
                </a:path>
              </a:pathLst>
            </a:custGeom>
            <a:solidFill>
              <a:srgbClr val="F1F1F1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B60E43C-F78C-0EFA-4020-A4C4A04ACDF2}"/>
                </a:ext>
              </a:extLst>
            </p:cNvPr>
            <p:cNvSpPr/>
            <p:nvPr/>
          </p:nvSpPr>
          <p:spPr>
            <a:xfrm>
              <a:off x="1689726" y="4964973"/>
              <a:ext cx="613009" cy="280769"/>
            </a:xfrm>
            <a:custGeom>
              <a:avLst/>
              <a:gdLst>
                <a:gd name="connsiteX0" fmla="*/ 0 w 613009"/>
                <a:gd name="connsiteY0" fmla="*/ 0 h 280769"/>
                <a:gd name="connsiteX1" fmla="*/ 404105 w 613009"/>
                <a:gd name="connsiteY1" fmla="*/ 280770 h 280769"/>
                <a:gd name="connsiteX2" fmla="*/ 613009 w 613009"/>
                <a:gd name="connsiteY2" fmla="*/ 280770 h 280769"/>
                <a:gd name="connsiteX3" fmla="*/ 208794 w 613009"/>
                <a:gd name="connsiteY3" fmla="*/ 0 h 28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009" h="280769">
                  <a:moveTo>
                    <a:pt x="0" y="0"/>
                  </a:moveTo>
                  <a:lnTo>
                    <a:pt x="404105" y="280770"/>
                  </a:lnTo>
                  <a:lnTo>
                    <a:pt x="613009" y="280770"/>
                  </a:lnTo>
                  <a:lnTo>
                    <a:pt x="208794" y="0"/>
                  </a:lnTo>
                  <a:close/>
                </a:path>
              </a:pathLst>
            </a:custGeom>
            <a:gradFill>
              <a:gsLst>
                <a:gs pos="1490">
                  <a:srgbClr val="818182"/>
                </a:gs>
                <a:gs pos="40320">
                  <a:srgbClr val="F1F1F1"/>
                </a:gs>
                <a:gs pos="86890">
                  <a:srgbClr val="D0D2D3"/>
                </a:gs>
              </a:gsLst>
              <a:lin ang="13800005" scaled="1"/>
            </a:gra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6966A28-0DB1-3A45-113E-0F1CB8ACF72D}"/>
                </a:ext>
              </a:extLst>
            </p:cNvPr>
            <p:cNvSpPr/>
            <p:nvPr/>
          </p:nvSpPr>
          <p:spPr>
            <a:xfrm>
              <a:off x="1689726" y="4684240"/>
              <a:ext cx="613009" cy="280769"/>
            </a:xfrm>
            <a:custGeom>
              <a:avLst/>
              <a:gdLst>
                <a:gd name="connsiteX0" fmla="*/ 0 w 613009"/>
                <a:gd name="connsiteY0" fmla="*/ 280770 h 280769"/>
                <a:gd name="connsiteX1" fmla="*/ 404105 w 613009"/>
                <a:gd name="connsiteY1" fmla="*/ 0 h 280769"/>
                <a:gd name="connsiteX2" fmla="*/ 613009 w 613009"/>
                <a:gd name="connsiteY2" fmla="*/ 0 h 280769"/>
                <a:gd name="connsiteX3" fmla="*/ 208794 w 613009"/>
                <a:gd name="connsiteY3" fmla="*/ 280770 h 28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009" h="280769">
                  <a:moveTo>
                    <a:pt x="0" y="280770"/>
                  </a:moveTo>
                  <a:lnTo>
                    <a:pt x="404105" y="0"/>
                  </a:lnTo>
                  <a:lnTo>
                    <a:pt x="613009" y="0"/>
                  </a:lnTo>
                  <a:lnTo>
                    <a:pt x="208794" y="280770"/>
                  </a:lnTo>
                  <a:close/>
                </a:path>
              </a:pathLst>
            </a:custGeom>
            <a:gradFill>
              <a:gsLst>
                <a:gs pos="11180">
                  <a:srgbClr val="D0D2D3"/>
                </a:gs>
                <a:gs pos="40320">
                  <a:srgbClr val="F1F1F1"/>
                </a:gs>
                <a:gs pos="91410">
                  <a:srgbClr val="818182"/>
                </a:gs>
              </a:gsLst>
              <a:lin ang="7800007" scaled="1"/>
            </a:gra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7C0006D-3531-BB82-5670-AD23AA6567BF}"/>
                </a:ext>
              </a:extLst>
            </p:cNvPr>
            <p:cNvSpPr/>
            <p:nvPr/>
          </p:nvSpPr>
          <p:spPr>
            <a:xfrm>
              <a:off x="946179" y="4665536"/>
              <a:ext cx="1694528" cy="600154"/>
            </a:xfrm>
            <a:custGeom>
              <a:avLst/>
              <a:gdLst>
                <a:gd name="connsiteX0" fmla="*/ 1694528 w 1694528"/>
                <a:gd name="connsiteY0" fmla="*/ 600154 h 600154"/>
                <a:gd name="connsiteX1" fmla="*/ 0 w 1694528"/>
                <a:gd name="connsiteY1" fmla="*/ 600154 h 600154"/>
                <a:gd name="connsiteX2" fmla="*/ 0 w 1694528"/>
                <a:gd name="connsiteY2" fmla="*/ 0 h 600154"/>
                <a:gd name="connsiteX3" fmla="*/ 1694528 w 1694528"/>
                <a:gd name="connsiteY3" fmla="*/ 0 h 600154"/>
                <a:gd name="connsiteX4" fmla="*/ 1694528 w 1694528"/>
                <a:gd name="connsiteY4" fmla="*/ 600154 h 600154"/>
                <a:gd name="connsiteX5" fmla="*/ 20023 w 1694528"/>
                <a:gd name="connsiteY5" fmla="*/ 580207 h 600154"/>
                <a:gd name="connsiteX6" fmla="*/ 1674505 w 1694528"/>
                <a:gd name="connsiteY6" fmla="*/ 580207 h 600154"/>
                <a:gd name="connsiteX7" fmla="*/ 1674505 w 1694528"/>
                <a:gd name="connsiteY7" fmla="*/ 19948 h 600154"/>
                <a:gd name="connsiteX8" fmla="*/ 20023 w 1694528"/>
                <a:gd name="connsiteY8" fmla="*/ 19948 h 600154"/>
                <a:gd name="connsiteX9" fmla="*/ 20023 w 1694528"/>
                <a:gd name="connsiteY9" fmla="*/ 580207 h 60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4528" h="600154">
                  <a:moveTo>
                    <a:pt x="1694528" y="600154"/>
                  </a:moveTo>
                  <a:lnTo>
                    <a:pt x="0" y="600154"/>
                  </a:lnTo>
                  <a:lnTo>
                    <a:pt x="0" y="0"/>
                  </a:lnTo>
                  <a:lnTo>
                    <a:pt x="1694528" y="0"/>
                  </a:lnTo>
                  <a:lnTo>
                    <a:pt x="1694528" y="600154"/>
                  </a:lnTo>
                  <a:close/>
                  <a:moveTo>
                    <a:pt x="20023" y="580207"/>
                  </a:moveTo>
                  <a:lnTo>
                    <a:pt x="1674505" y="580207"/>
                  </a:lnTo>
                  <a:lnTo>
                    <a:pt x="1674505" y="19948"/>
                  </a:lnTo>
                  <a:lnTo>
                    <a:pt x="20023" y="19948"/>
                  </a:lnTo>
                  <a:lnTo>
                    <a:pt x="20023" y="580207"/>
                  </a:lnTo>
                  <a:close/>
                </a:path>
              </a:pathLst>
            </a:custGeom>
            <a:solidFill>
              <a:srgbClr val="FFB71B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grpSp>
          <p:nvGrpSpPr>
            <p:cNvPr id="18" name="Graphic 4">
              <a:extLst>
                <a:ext uri="{FF2B5EF4-FFF2-40B4-BE49-F238E27FC236}">
                  <a16:creationId xmlns:a16="http://schemas.microsoft.com/office/drawing/2014/main" id="{7F4DA307-C69A-6761-8748-3171FD5EF472}"/>
                </a:ext>
              </a:extLst>
            </p:cNvPr>
            <p:cNvGrpSpPr/>
            <p:nvPr/>
          </p:nvGrpSpPr>
          <p:grpSpPr>
            <a:xfrm>
              <a:off x="1086710" y="4847226"/>
              <a:ext cx="637588" cy="241057"/>
              <a:chOff x="1473483" y="5966021"/>
              <a:chExt cx="637588" cy="241057"/>
            </a:xfrm>
            <a:solidFill>
              <a:srgbClr val="FFB71B"/>
            </a:solidFill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DB662A1-1F15-ED41-DEC0-BEBAD876EC7E}"/>
                  </a:ext>
                </a:extLst>
              </p:cNvPr>
              <p:cNvSpPr/>
              <p:nvPr/>
            </p:nvSpPr>
            <p:spPr>
              <a:xfrm>
                <a:off x="1473483" y="5966021"/>
                <a:ext cx="127929" cy="241020"/>
              </a:xfrm>
              <a:custGeom>
                <a:avLst/>
                <a:gdLst>
                  <a:gd name="connsiteX0" fmla="*/ 65030 w 127929"/>
                  <a:gd name="connsiteY0" fmla="*/ 188900 h 241020"/>
                  <a:gd name="connsiteX1" fmla="*/ 127929 w 127929"/>
                  <a:gd name="connsiteY1" fmla="*/ 188900 h 241020"/>
                  <a:gd name="connsiteX2" fmla="*/ 127929 w 127929"/>
                  <a:gd name="connsiteY2" fmla="*/ 241021 h 241020"/>
                  <a:gd name="connsiteX3" fmla="*/ 0 w 127929"/>
                  <a:gd name="connsiteY3" fmla="*/ 241021 h 241020"/>
                  <a:gd name="connsiteX4" fmla="*/ 0 w 127929"/>
                  <a:gd name="connsiteY4" fmla="*/ 0 h 241020"/>
                  <a:gd name="connsiteX5" fmla="*/ 65030 w 127929"/>
                  <a:gd name="connsiteY5" fmla="*/ 0 h 241020"/>
                  <a:gd name="connsiteX6" fmla="*/ 65030 w 127929"/>
                  <a:gd name="connsiteY6" fmla="*/ 188900 h 2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929" h="241020">
                    <a:moveTo>
                      <a:pt x="65030" y="188900"/>
                    </a:moveTo>
                    <a:lnTo>
                      <a:pt x="127929" y="188900"/>
                    </a:lnTo>
                    <a:lnTo>
                      <a:pt x="127929" y="241021"/>
                    </a:lnTo>
                    <a:lnTo>
                      <a:pt x="0" y="241021"/>
                    </a:lnTo>
                    <a:lnTo>
                      <a:pt x="0" y="0"/>
                    </a:lnTo>
                    <a:lnTo>
                      <a:pt x="65030" y="0"/>
                    </a:lnTo>
                    <a:lnTo>
                      <a:pt x="65030" y="188900"/>
                    </a:lnTo>
                    <a:close/>
                  </a:path>
                </a:pathLst>
              </a:custGeom>
              <a:solidFill>
                <a:srgbClr val="FFB71B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834770D7-D9AF-C08C-D67B-C89788249BB1}"/>
                  </a:ext>
                </a:extLst>
              </p:cNvPr>
              <p:cNvSpPr/>
              <p:nvPr/>
            </p:nvSpPr>
            <p:spPr>
              <a:xfrm>
                <a:off x="1646786" y="5966021"/>
                <a:ext cx="65030" cy="241057"/>
              </a:xfrm>
              <a:custGeom>
                <a:avLst/>
                <a:gdLst>
                  <a:gd name="connsiteX0" fmla="*/ 0 w 65030"/>
                  <a:gd name="connsiteY0" fmla="*/ 241021 h 241057"/>
                  <a:gd name="connsiteX1" fmla="*/ 0 w 65030"/>
                  <a:gd name="connsiteY1" fmla="*/ 0 h 241057"/>
                  <a:gd name="connsiteX2" fmla="*/ 65030 w 65030"/>
                  <a:gd name="connsiteY2" fmla="*/ 0 h 241057"/>
                  <a:gd name="connsiteX3" fmla="*/ 65030 w 65030"/>
                  <a:gd name="connsiteY3" fmla="*/ 241057 h 241057"/>
                  <a:gd name="connsiteX4" fmla="*/ 0 w 65030"/>
                  <a:gd name="connsiteY4" fmla="*/ 241057 h 2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30" h="241057">
                    <a:moveTo>
                      <a:pt x="0" y="241021"/>
                    </a:moveTo>
                    <a:lnTo>
                      <a:pt x="0" y="0"/>
                    </a:lnTo>
                    <a:lnTo>
                      <a:pt x="65030" y="0"/>
                    </a:lnTo>
                    <a:lnTo>
                      <a:pt x="65030" y="241057"/>
                    </a:lnTo>
                    <a:lnTo>
                      <a:pt x="0" y="241057"/>
                    </a:lnTo>
                    <a:close/>
                  </a:path>
                </a:pathLst>
              </a:custGeom>
              <a:solidFill>
                <a:srgbClr val="FFB71B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EDE02FDB-6C1E-B3AF-959F-B57C9987A698}"/>
                  </a:ext>
                </a:extLst>
              </p:cNvPr>
              <p:cNvSpPr/>
              <p:nvPr/>
            </p:nvSpPr>
            <p:spPr>
              <a:xfrm>
                <a:off x="1765052" y="5966021"/>
                <a:ext cx="166028" cy="241057"/>
              </a:xfrm>
              <a:custGeom>
                <a:avLst/>
                <a:gdLst>
                  <a:gd name="connsiteX0" fmla="*/ 108273 w 166028"/>
                  <a:gd name="connsiteY0" fmla="*/ 0 h 241057"/>
                  <a:gd name="connsiteX1" fmla="*/ 166029 w 166028"/>
                  <a:gd name="connsiteY1" fmla="*/ 0 h 241057"/>
                  <a:gd name="connsiteX2" fmla="*/ 166029 w 166028"/>
                  <a:gd name="connsiteY2" fmla="*/ 241057 h 241057"/>
                  <a:gd name="connsiteX3" fmla="*/ 112498 w 166028"/>
                  <a:gd name="connsiteY3" fmla="*/ 241057 h 241057"/>
                  <a:gd name="connsiteX4" fmla="*/ 58049 w 166028"/>
                  <a:gd name="connsiteY4" fmla="*/ 127776 h 241057"/>
                  <a:gd name="connsiteX5" fmla="*/ 58049 w 166028"/>
                  <a:gd name="connsiteY5" fmla="*/ 241057 h 241057"/>
                  <a:gd name="connsiteX6" fmla="*/ 0 w 166028"/>
                  <a:gd name="connsiteY6" fmla="*/ 241057 h 241057"/>
                  <a:gd name="connsiteX7" fmla="*/ 0 w 166028"/>
                  <a:gd name="connsiteY7" fmla="*/ 0 h 241057"/>
                  <a:gd name="connsiteX8" fmla="*/ 56249 w 166028"/>
                  <a:gd name="connsiteY8" fmla="*/ 0 h 241057"/>
                  <a:gd name="connsiteX9" fmla="*/ 108273 w 166028"/>
                  <a:gd name="connsiteY9" fmla="*/ 115404 h 241057"/>
                  <a:gd name="connsiteX10" fmla="*/ 108273 w 166028"/>
                  <a:gd name="connsiteY10" fmla="*/ 0 h 2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028" h="241057">
                    <a:moveTo>
                      <a:pt x="108273" y="0"/>
                    </a:moveTo>
                    <a:lnTo>
                      <a:pt x="166029" y="0"/>
                    </a:lnTo>
                    <a:lnTo>
                      <a:pt x="166029" y="241057"/>
                    </a:lnTo>
                    <a:lnTo>
                      <a:pt x="112498" y="241057"/>
                    </a:lnTo>
                    <a:lnTo>
                      <a:pt x="58049" y="127776"/>
                    </a:lnTo>
                    <a:lnTo>
                      <a:pt x="58049" y="241057"/>
                    </a:lnTo>
                    <a:lnTo>
                      <a:pt x="0" y="241057"/>
                    </a:lnTo>
                    <a:lnTo>
                      <a:pt x="0" y="0"/>
                    </a:lnTo>
                    <a:lnTo>
                      <a:pt x="56249" y="0"/>
                    </a:lnTo>
                    <a:lnTo>
                      <a:pt x="108273" y="115404"/>
                    </a:lnTo>
                    <a:lnTo>
                      <a:pt x="108273" y="0"/>
                    </a:lnTo>
                    <a:close/>
                  </a:path>
                </a:pathLst>
              </a:custGeom>
              <a:solidFill>
                <a:srgbClr val="FFB71B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B3B27D7E-26B6-79DA-58EC-2523982C5F67}"/>
                  </a:ext>
                </a:extLst>
              </p:cNvPr>
              <p:cNvSpPr/>
              <p:nvPr/>
            </p:nvSpPr>
            <p:spPr>
              <a:xfrm>
                <a:off x="1983142" y="5966021"/>
                <a:ext cx="127929" cy="241057"/>
              </a:xfrm>
              <a:custGeom>
                <a:avLst/>
                <a:gdLst>
                  <a:gd name="connsiteX0" fmla="*/ 127929 w 127929"/>
                  <a:gd name="connsiteY0" fmla="*/ 47289 h 241057"/>
                  <a:gd name="connsiteX1" fmla="*/ 65030 w 127929"/>
                  <a:gd name="connsiteY1" fmla="*/ 47289 h 241057"/>
                  <a:gd name="connsiteX2" fmla="*/ 65030 w 127929"/>
                  <a:gd name="connsiteY2" fmla="*/ 94578 h 241057"/>
                  <a:gd name="connsiteX3" fmla="*/ 106473 w 127929"/>
                  <a:gd name="connsiteY3" fmla="*/ 94578 h 241057"/>
                  <a:gd name="connsiteX4" fmla="*/ 73260 w 127929"/>
                  <a:gd name="connsiteY4" fmla="*/ 117710 h 241057"/>
                  <a:gd name="connsiteX5" fmla="*/ 105922 w 127929"/>
                  <a:gd name="connsiteY5" fmla="*/ 140403 h 241057"/>
                  <a:gd name="connsiteX6" fmla="*/ 65030 w 127929"/>
                  <a:gd name="connsiteY6" fmla="*/ 140403 h 241057"/>
                  <a:gd name="connsiteX7" fmla="*/ 65030 w 127929"/>
                  <a:gd name="connsiteY7" fmla="*/ 190437 h 241057"/>
                  <a:gd name="connsiteX8" fmla="*/ 127929 w 127929"/>
                  <a:gd name="connsiteY8" fmla="*/ 190437 h 241057"/>
                  <a:gd name="connsiteX9" fmla="*/ 127929 w 127929"/>
                  <a:gd name="connsiteY9" fmla="*/ 241057 h 241057"/>
                  <a:gd name="connsiteX10" fmla="*/ 0 w 127929"/>
                  <a:gd name="connsiteY10" fmla="*/ 241057 h 241057"/>
                  <a:gd name="connsiteX11" fmla="*/ 0 w 127929"/>
                  <a:gd name="connsiteY11" fmla="*/ 0 h 241057"/>
                  <a:gd name="connsiteX12" fmla="*/ 127929 w 127929"/>
                  <a:gd name="connsiteY12" fmla="*/ 0 h 241057"/>
                  <a:gd name="connsiteX13" fmla="*/ 127929 w 127929"/>
                  <a:gd name="connsiteY13" fmla="*/ 47289 h 2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929" h="241057">
                    <a:moveTo>
                      <a:pt x="127929" y="47289"/>
                    </a:moveTo>
                    <a:lnTo>
                      <a:pt x="65030" y="47289"/>
                    </a:lnTo>
                    <a:lnTo>
                      <a:pt x="65030" y="94578"/>
                    </a:lnTo>
                    <a:lnTo>
                      <a:pt x="106473" y="94578"/>
                    </a:lnTo>
                    <a:lnTo>
                      <a:pt x="73260" y="117710"/>
                    </a:lnTo>
                    <a:lnTo>
                      <a:pt x="105922" y="140403"/>
                    </a:lnTo>
                    <a:lnTo>
                      <a:pt x="65030" y="140403"/>
                    </a:lnTo>
                    <a:lnTo>
                      <a:pt x="65030" y="190437"/>
                    </a:lnTo>
                    <a:lnTo>
                      <a:pt x="127929" y="190437"/>
                    </a:lnTo>
                    <a:lnTo>
                      <a:pt x="127929" y="241057"/>
                    </a:lnTo>
                    <a:lnTo>
                      <a:pt x="0" y="241057"/>
                    </a:lnTo>
                    <a:lnTo>
                      <a:pt x="0" y="0"/>
                    </a:lnTo>
                    <a:lnTo>
                      <a:pt x="127929" y="0"/>
                    </a:lnTo>
                    <a:lnTo>
                      <a:pt x="127929" y="47289"/>
                    </a:lnTo>
                    <a:close/>
                  </a:path>
                </a:pathLst>
              </a:custGeom>
              <a:solidFill>
                <a:srgbClr val="FFB71B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</p:grp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B314F3C-F7AF-EAC4-E293-AADD4E847CD4}"/>
                </a:ext>
              </a:extLst>
            </p:cNvPr>
            <p:cNvSpPr/>
            <p:nvPr/>
          </p:nvSpPr>
          <p:spPr>
            <a:xfrm>
              <a:off x="1790798" y="4829035"/>
              <a:ext cx="728042" cy="279928"/>
            </a:xfrm>
            <a:custGeom>
              <a:avLst/>
              <a:gdLst>
                <a:gd name="connsiteX0" fmla="*/ 708240 w 728042"/>
                <a:gd name="connsiteY0" fmla="*/ 15226 h 279928"/>
                <a:gd name="connsiteX1" fmla="*/ 513039 w 728042"/>
                <a:gd name="connsiteY1" fmla="*/ 15226 h 279928"/>
                <a:gd name="connsiteX2" fmla="*/ 493089 w 728042"/>
                <a:gd name="connsiteY2" fmla="*/ 35577 h 279928"/>
                <a:gd name="connsiteX3" fmla="*/ 493089 w 728042"/>
                <a:gd name="connsiteY3" fmla="*/ 34588 h 279928"/>
                <a:gd name="connsiteX4" fmla="*/ 474315 w 728042"/>
                <a:gd name="connsiteY4" fmla="*/ 15226 h 279928"/>
                <a:gd name="connsiteX5" fmla="*/ 402892 w 728042"/>
                <a:gd name="connsiteY5" fmla="*/ 15226 h 279928"/>
                <a:gd name="connsiteX6" fmla="*/ 383457 w 728042"/>
                <a:gd name="connsiteY6" fmla="*/ 34588 h 279928"/>
                <a:gd name="connsiteX7" fmla="*/ 383457 w 728042"/>
                <a:gd name="connsiteY7" fmla="*/ 161815 h 279928"/>
                <a:gd name="connsiteX8" fmla="*/ 372949 w 728042"/>
                <a:gd name="connsiteY8" fmla="*/ 176236 h 279928"/>
                <a:gd name="connsiteX9" fmla="*/ 362441 w 728042"/>
                <a:gd name="connsiteY9" fmla="*/ 161815 h 279928"/>
                <a:gd name="connsiteX10" fmla="*/ 362441 w 728042"/>
                <a:gd name="connsiteY10" fmla="*/ 34918 h 279928"/>
                <a:gd name="connsiteX11" fmla="*/ 343006 w 728042"/>
                <a:gd name="connsiteY11" fmla="*/ 15226 h 279928"/>
                <a:gd name="connsiteX12" fmla="*/ 266293 w 728042"/>
                <a:gd name="connsiteY12" fmla="*/ 15226 h 279928"/>
                <a:gd name="connsiteX13" fmla="*/ 247518 w 728042"/>
                <a:gd name="connsiteY13" fmla="*/ 34259 h 279928"/>
                <a:gd name="connsiteX14" fmla="*/ 247518 w 728042"/>
                <a:gd name="connsiteY14" fmla="*/ 57025 h 279928"/>
                <a:gd name="connsiteX15" fmla="*/ 243477 w 728042"/>
                <a:gd name="connsiteY15" fmla="*/ 51901 h 279928"/>
                <a:gd name="connsiteX16" fmla="*/ 136379 w 728042"/>
                <a:gd name="connsiteY16" fmla="*/ 0 h 279928"/>
                <a:gd name="connsiteX17" fmla="*/ 0 w 728042"/>
                <a:gd name="connsiteY17" fmla="*/ 135865 h 279928"/>
                <a:gd name="connsiteX18" fmla="*/ 136379 w 728042"/>
                <a:gd name="connsiteY18" fmla="*/ 271729 h 279928"/>
                <a:gd name="connsiteX19" fmla="*/ 243477 w 728042"/>
                <a:gd name="connsiteY19" fmla="*/ 219828 h 279928"/>
                <a:gd name="connsiteX20" fmla="*/ 253103 w 728042"/>
                <a:gd name="connsiteY20" fmla="*/ 207677 h 279928"/>
                <a:gd name="connsiteX21" fmla="*/ 367695 w 728042"/>
                <a:gd name="connsiteY21" fmla="*/ 279928 h 279928"/>
                <a:gd name="connsiteX22" fmla="*/ 493126 w 728042"/>
                <a:gd name="connsiteY22" fmla="*/ 176273 h 279928"/>
                <a:gd name="connsiteX23" fmla="*/ 493126 w 728042"/>
                <a:gd name="connsiteY23" fmla="*/ 91321 h 279928"/>
                <a:gd name="connsiteX24" fmla="*/ 512745 w 728042"/>
                <a:gd name="connsiteY24" fmla="*/ 110683 h 279928"/>
                <a:gd name="connsiteX25" fmla="*/ 555511 w 728042"/>
                <a:gd name="connsiteY25" fmla="*/ 108157 h 279928"/>
                <a:gd name="connsiteX26" fmla="*/ 555511 w 728042"/>
                <a:gd name="connsiteY26" fmla="*/ 251708 h 279928"/>
                <a:gd name="connsiteX27" fmla="*/ 560948 w 728042"/>
                <a:gd name="connsiteY27" fmla="*/ 266495 h 279928"/>
                <a:gd name="connsiteX28" fmla="*/ 575167 w 728042"/>
                <a:gd name="connsiteY28" fmla="*/ 271729 h 279928"/>
                <a:gd name="connsiteX29" fmla="*/ 575975 w 728042"/>
                <a:gd name="connsiteY29" fmla="*/ 271729 h 279928"/>
                <a:gd name="connsiteX30" fmla="*/ 647398 w 728042"/>
                <a:gd name="connsiteY30" fmla="*/ 271729 h 279928"/>
                <a:gd name="connsiteX31" fmla="*/ 667825 w 728042"/>
                <a:gd name="connsiteY31" fmla="*/ 251708 h 279928"/>
                <a:gd name="connsiteX32" fmla="*/ 667825 w 728042"/>
                <a:gd name="connsiteY32" fmla="*/ 108194 h 279928"/>
                <a:gd name="connsiteX33" fmla="*/ 707541 w 728042"/>
                <a:gd name="connsiteY33" fmla="*/ 110646 h 279928"/>
                <a:gd name="connsiteX34" fmla="*/ 708607 w 728042"/>
                <a:gd name="connsiteY34" fmla="*/ 110683 h 279928"/>
                <a:gd name="connsiteX35" fmla="*/ 728043 w 728042"/>
                <a:gd name="connsiteY35" fmla="*/ 91321 h 279928"/>
                <a:gd name="connsiteX36" fmla="*/ 728043 w 728042"/>
                <a:gd name="connsiteY36" fmla="*/ 35577 h 279928"/>
                <a:gd name="connsiteX37" fmla="*/ 708240 w 728042"/>
                <a:gd name="connsiteY37" fmla="*/ 15226 h 279928"/>
                <a:gd name="connsiteX38" fmla="*/ 166874 w 728042"/>
                <a:gd name="connsiteY38" fmla="*/ 144612 h 279928"/>
                <a:gd name="connsiteX39" fmla="*/ 156733 w 728042"/>
                <a:gd name="connsiteY39" fmla="*/ 155227 h 279928"/>
                <a:gd name="connsiteX40" fmla="*/ 136306 w 728042"/>
                <a:gd name="connsiteY40" fmla="*/ 163975 h 279928"/>
                <a:gd name="connsiteX41" fmla="*/ 108053 w 728042"/>
                <a:gd name="connsiteY41" fmla="*/ 135828 h 279928"/>
                <a:gd name="connsiteX42" fmla="*/ 136306 w 728042"/>
                <a:gd name="connsiteY42" fmla="*/ 107682 h 279928"/>
                <a:gd name="connsiteX43" fmla="*/ 156733 w 728042"/>
                <a:gd name="connsiteY43" fmla="*/ 116429 h 279928"/>
                <a:gd name="connsiteX44" fmla="*/ 166874 w 728042"/>
                <a:gd name="connsiteY44" fmla="*/ 127044 h 279928"/>
                <a:gd name="connsiteX45" fmla="*/ 247445 w 728042"/>
                <a:gd name="connsiteY45" fmla="*/ 71080 h 279928"/>
                <a:gd name="connsiteX46" fmla="*/ 247445 w 728042"/>
                <a:gd name="connsiteY46" fmla="*/ 172942 h 279928"/>
                <a:gd name="connsiteX47" fmla="*/ 251780 w 728042"/>
                <a:gd name="connsiteY47" fmla="*/ 203577 h 279928"/>
                <a:gd name="connsiteX48" fmla="*/ 166874 w 728042"/>
                <a:gd name="connsiteY48" fmla="*/ 144612 h 27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28042" h="279928">
                  <a:moveTo>
                    <a:pt x="708240" y="15226"/>
                  </a:moveTo>
                  <a:lnTo>
                    <a:pt x="513039" y="15226"/>
                  </a:lnTo>
                  <a:cubicBezTo>
                    <a:pt x="503928" y="15226"/>
                    <a:pt x="493089" y="20570"/>
                    <a:pt x="493089" y="35577"/>
                  </a:cubicBezTo>
                  <a:lnTo>
                    <a:pt x="493089" y="34588"/>
                  </a:lnTo>
                  <a:cubicBezTo>
                    <a:pt x="493089" y="21192"/>
                    <a:pt x="483647" y="15226"/>
                    <a:pt x="474315" y="15226"/>
                  </a:cubicBezTo>
                  <a:lnTo>
                    <a:pt x="402892" y="15226"/>
                  </a:lnTo>
                  <a:cubicBezTo>
                    <a:pt x="391246" y="15226"/>
                    <a:pt x="383457" y="23022"/>
                    <a:pt x="383457" y="34588"/>
                  </a:cubicBezTo>
                  <a:lnTo>
                    <a:pt x="383457" y="161815"/>
                  </a:lnTo>
                  <a:cubicBezTo>
                    <a:pt x="383457" y="176236"/>
                    <a:pt x="379709" y="176236"/>
                    <a:pt x="372949" y="176236"/>
                  </a:cubicBezTo>
                  <a:cubicBezTo>
                    <a:pt x="366189" y="176236"/>
                    <a:pt x="362441" y="176236"/>
                    <a:pt x="362441" y="161815"/>
                  </a:cubicBezTo>
                  <a:lnTo>
                    <a:pt x="362441" y="34918"/>
                  </a:lnTo>
                  <a:cubicBezTo>
                    <a:pt x="362441" y="22949"/>
                    <a:pt x="354800" y="15226"/>
                    <a:pt x="343006" y="15226"/>
                  </a:cubicBezTo>
                  <a:lnTo>
                    <a:pt x="266293" y="15226"/>
                  </a:lnTo>
                  <a:cubicBezTo>
                    <a:pt x="255050" y="15226"/>
                    <a:pt x="247518" y="22876"/>
                    <a:pt x="247518" y="34259"/>
                  </a:cubicBezTo>
                  <a:lnTo>
                    <a:pt x="247518" y="57025"/>
                  </a:lnTo>
                  <a:lnTo>
                    <a:pt x="243477" y="51901"/>
                  </a:lnTo>
                  <a:cubicBezTo>
                    <a:pt x="217391" y="18923"/>
                    <a:pt x="178337" y="0"/>
                    <a:pt x="136379" y="0"/>
                  </a:cubicBezTo>
                  <a:cubicBezTo>
                    <a:pt x="61172" y="0"/>
                    <a:pt x="0" y="60941"/>
                    <a:pt x="0" y="135865"/>
                  </a:cubicBezTo>
                  <a:cubicBezTo>
                    <a:pt x="0" y="210788"/>
                    <a:pt x="61172" y="271729"/>
                    <a:pt x="136379" y="271729"/>
                  </a:cubicBezTo>
                  <a:cubicBezTo>
                    <a:pt x="178373" y="271729"/>
                    <a:pt x="217391" y="252806"/>
                    <a:pt x="243477" y="219828"/>
                  </a:cubicBezTo>
                  <a:lnTo>
                    <a:pt x="253103" y="207677"/>
                  </a:lnTo>
                  <a:cubicBezTo>
                    <a:pt x="267836" y="251489"/>
                    <a:pt x="310858" y="279928"/>
                    <a:pt x="367695" y="279928"/>
                  </a:cubicBezTo>
                  <a:cubicBezTo>
                    <a:pt x="446246" y="279928"/>
                    <a:pt x="493126" y="241167"/>
                    <a:pt x="493126" y="176273"/>
                  </a:cubicBezTo>
                  <a:lnTo>
                    <a:pt x="493126" y="91321"/>
                  </a:lnTo>
                  <a:cubicBezTo>
                    <a:pt x="493126" y="102887"/>
                    <a:pt x="501135" y="110683"/>
                    <a:pt x="512745" y="110683"/>
                  </a:cubicBezTo>
                  <a:lnTo>
                    <a:pt x="555511" y="108157"/>
                  </a:lnTo>
                  <a:lnTo>
                    <a:pt x="555511" y="251708"/>
                  </a:lnTo>
                  <a:cubicBezTo>
                    <a:pt x="555511" y="254783"/>
                    <a:pt x="555511" y="261115"/>
                    <a:pt x="560948" y="266495"/>
                  </a:cubicBezTo>
                  <a:cubicBezTo>
                    <a:pt x="565908" y="271400"/>
                    <a:pt x="571824" y="271729"/>
                    <a:pt x="575167" y="271729"/>
                  </a:cubicBezTo>
                  <a:cubicBezTo>
                    <a:pt x="575461" y="271729"/>
                    <a:pt x="575718" y="271729"/>
                    <a:pt x="575975" y="271729"/>
                  </a:cubicBezTo>
                  <a:lnTo>
                    <a:pt x="647398" y="271729"/>
                  </a:lnTo>
                  <a:cubicBezTo>
                    <a:pt x="659816" y="271729"/>
                    <a:pt x="667825" y="263860"/>
                    <a:pt x="667825" y="251708"/>
                  </a:cubicBezTo>
                  <a:lnTo>
                    <a:pt x="667825" y="108194"/>
                  </a:lnTo>
                  <a:lnTo>
                    <a:pt x="707541" y="110646"/>
                  </a:lnTo>
                  <a:lnTo>
                    <a:pt x="708607" y="110683"/>
                  </a:lnTo>
                  <a:cubicBezTo>
                    <a:pt x="720070" y="110683"/>
                    <a:pt x="728043" y="102704"/>
                    <a:pt x="728043" y="91321"/>
                  </a:cubicBezTo>
                  <a:lnTo>
                    <a:pt x="728043" y="35577"/>
                  </a:lnTo>
                  <a:cubicBezTo>
                    <a:pt x="728006" y="21522"/>
                    <a:pt x="718086" y="15226"/>
                    <a:pt x="708240" y="15226"/>
                  </a:cubicBezTo>
                  <a:close/>
                  <a:moveTo>
                    <a:pt x="166874" y="144612"/>
                  </a:moveTo>
                  <a:lnTo>
                    <a:pt x="156733" y="155227"/>
                  </a:lnTo>
                  <a:cubicBezTo>
                    <a:pt x="151333" y="160863"/>
                    <a:pt x="144058" y="163975"/>
                    <a:pt x="136306" y="163975"/>
                  </a:cubicBezTo>
                  <a:cubicBezTo>
                    <a:pt x="120728" y="163975"/>
                    <a:pt x="108053" y="151347"/>
                    <a:pt x="108053" y="135828"/>
                  </a:cubicBezTo>
                  <a:cubicBezTo>
                    <a:pt x="108053" y="120309"/>
                    <a:pt x="120728" y="107682"/>
                    <a:pt x="136306" y="107682"/>
                  </a:cubicBezTo>
                  <a:cubicBezTo>
                    <a:pt x="144095" y="107682"/>
                    <a:pt x="151333" y="110793"/>
                    <a:pt x="156733" y="116429"/>
                  </a:cubicBezTo>
                  <a:lnTo>
                    <a:pt x="166874" y="127044"/>
                  </a:lnTo>
                  <a:lnTo>
                    <a:pt x="247445" y="71080"/>
                  </a:lnTo>
                  <a:lnTo>
                    <a:pt x="247445" y="172942"/>
                  </a:lnTo>
                  <a:cubicBezTo>
                    <a:pt x="247445" y="183776"/>
                    <a:pt x="248988" y="193988"/>
                    <a:pt x="251780" y="203577"/>
                  </a:cubicBezTo>
                  <a:lnTo>
                    <a:pt x="166874" y="144612"/>
                  </a:lnTo>
                  <a:close/>
                </a:path>
              </a:pathLst>
            </a:custGeom>
            <a:solidFill>
              <a:srgbClr val="FFB71B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57BEB47-219B-D430-F66B-CECB4EEBA7E5}"/>
                </a:ext>
              </a:extLst>
            </p:cNvPr>
            <p:cNvSpPr/>
            <p:nvPr/>
          </p:nvSpPr>
          <p:spPr>
            <a:xfrm>
              <a:off x="2055400" y="4861318"/>
              <a:ext cx="211402" cy="230552"/>
            </a:xfrm>
            <a:custGeom>
              <a:avLst/>
              <a:gdLst>
                <a:gd name="connsiteX0" fmla="*/ 103019 w 211402"/>
                <a:gd name="connsiteY0" fmla="*/ 230553 h 230552"/>
                <a:gd name="connsiteX1" fmla="*/ 0 w 211402"/>
                <a:gd name="connsiteY1" fmla="*/ 140696 h 230552"/>
                <a:gd name="connsiteX2" fmla="*/ 0 w 211402"/>
                <a:gd name="connsiteY2" fmla="*/ 1976 h 230552"/>
                <a:gd name="connsiteX3" fmla="*/ 1653 w 211402"/>
                <a:gd name="connsiteY3" fmla="*/ 0 h 230552"/>
                <a:gd name="connsiteX4" fmla="*/ 78367 w 211402"/>
                <a:gd name="connsiteY4" fmla="*/ 0 h 230552"/>
                <a:gd name="connsiteX5" fmla="*/ 80681 w 211402"/>
                <a:gd name="connsiteY5" fmla="*/ 2635 h 230552"/>
                <a:gd name="connsiteX6" fmla="*/ 80681 w 211402"/>
                <a:gd name="connsiteY6" fmla="*/ 129533 h 230552"/>
                <a:gd name="connsiteX7" fmla="*/ 108347 w 211402"/>
                <a:gd name="connsiteY7" fmla="*/ 161010 h 230552"/>
                <a:gd name="connsiteX8" fmla="*/ 136012 w 211402"/>
                <a:gd name="connsiteY8" fmla="*/ 129533 h 230552"/>
                <a:gd name="connsiteX9" fmla="*/ 136012 w 211402"/>
                <a:gd name="connsiteY9" fmla="*/ 2306 h 230552"/>
                <a:gd name="connsiteX10" fmla="*/ 138327 w 211402"/>
                <a:gd name="connsiteY10" fmla="*/ 0 h 230552"/>
                <a:gd name="connsiteX11" fmla="*/ 209750 w 211402"/>
                <a:gd name="connsiteY11" fmla="*/ 0 h 230552"/>
                <a:gd name="connsiteX12" fmla="*/ 211403 w 211402"/>
                <a:gd name="connsiteY12" fmla="*/ 2306 h 230552"/>
                <a:gd name="connsiteX13" fmla="*/ 211403 w 211402"/>
                <a:gd name="connsiteY13" fmla="*/ 143990 h 230552"/>
                <a:gd name="connsiteX14" fmla="*/ 103019 w 211402"/>
                <a:gd name="connsiteY14" fmla="*/ 230553 h 23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1402" h="230552">
                  <a:moveTo>
                    <a:pt x="103019" y="230553"/>
                  </a:moveTo>
                  <a:cubicBezTo>
                    <a:pt x="38504" y="230553"/>
                    <a:pt x="0" y="191206"/>
                    <a:pt x="0" y="140696"/>
                  </a:cubicBezTo>
                  <a:lnTo>
                    <a:pt x="0" y="1976"/>
                  </a:lnTo>
                  <a:cubicBezTo>
                    <a:pt x="0" y="0"/>
                    <a:pt x="0" y="0"/>
                    <a:pt x="1653" y="0"/>
                  </a:cubicBezTo>
                  <a:cubicBezTo>
                    <a:pt x="21420" y="0"/>
                    <a:pt x="60585" y="0"/>
                    <a:pt x="78367" y="0"/>
                  </a:cubicBezTo>
                  <a:cubicBezTo>
                    <a:pt x="80681" y="0"/>
                    <a:pt x="80681" y="0"/>
                    <a:pt x="80681" y="2635"/>
                  </a:cubicBezTo>
                  <a:lnTo>
                    <a:pt x="80681" y="129533"/>
                  </a:lnTo>
                  <a:cubicBezTo>
                    <a:pt x="80681" y="151823"/>
                    <a:pt x="90565" y="161010"/>
                    <a:pt x="108347" y="161010"/>
                  </a:cubicBezTo>
                  <a:cubicBezTo>
                    <a:pt x="125798" y="161010"/>
                    <a:pt x="136012" y="152152"/>
                    <a:pt x="136012" y="129533"/>
                  </a:cubicBezTo>
                  <a:lnTo>
                    <a:pt x="136012" y="2306"/>
                  </a:lnTo>
                  <a:cubicBezTo>
                    <a:pt x="136012" y="329"/>
                    <a:pt x="136012" y="0"/>
                    <a:pt x="138327" y="0"/>
                  </a:cubicBezTo>
                  <a:cubicBezTo>
                    <a:pt x="156109" y="0"/>
                    <a:pt x="190020" y="0"/>
                    <a:pt x="209750" y="0"/>
                  </a:cubicBezTo>
                  <a:cubicBezTo>
                    <a:pt x="211403" y="0"/>
                    <a:pt x="211403" y="0"/>
                    <a:pt x="211403" y="2306"/>
                  </a:cubicBezTo>
                  <a:lnTo>
                    <a:pt x="211403" y="143990"/>
                  </a:lnTo>
                  <a:cubicBezTo>
                    <a:pt x="211329" y="196770"/>
                    <a:pt x="174112" y="230553"/>
                    <a:pt x="103019" y="230553"/>
                  </a:cubicBezTo>
                  <a:close/>
                </a:path>
              </a:pathLst>
            </a:custGeom>
            <a:solidFill>
              <a:srgbClr val="393E4D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6668F76-F368-59CE-623A-8F4ED07F7973}"/>
                </a:ext>
              </a:extLst>
            </p:cNvPr>
            <p:cNvSpPr/>
            <p:nvPr/>
          </p:nvSpPr>
          <p:spPr>
            <a:xfrm>
              <a:off x="1807882" y="4846092"/>
              <a:ext cx="212872" cy="237543"/>
            </a:xfrm>
            <a:custGeom>
              <a:avLst/>
              <a:gdLst>
                <a:gd name="connsiteX0" fmla="*/ 152067 w 212872"/>
                <a:gd name="connsiteY0" fmla="*/ 149956 h 237543"/>
                <a:gd name="connsiteX1" fmla="*/ 119222 w 212872"/>
                <a:gd name="connsiteY1" fmla="*/ 164011 h 237543"/>
                <a:gd name="connsiteX2" fmla="*/ 73811 w 212872"/>
                <a:gd name="connsiteY2" fmla="*/ 118772 h 237543"/>
                <a:gd name="connsiteX3" fmla="*/ 119222 w 212872"/>
                <a:gd name="connsiteY3" fmla="*/ 73532 h 237543"/>
                <a:gd name="connsiteX4" fmla="*/ 152067 w 212872"/>
                <a:gd name="connsiteY4" fmla="*/ 87587 h 237543"/>
                <a:gd name="connsiteX5" fmla="*/ 212872 w 212872"/>
                <a:gd name="connsiteY5" fmla="*/ 45386 h 237543"/>
                <a:gd name="connsiteX6" fmla="*/ 119222 w 212872"/>
                <a:gd name="connsiteY6" fmla="*/ 0 h 237543"/>
                <a:gd name="connsiteX7" fmla="*/ 0 w 212872"/>
                <a:gd name="connsiteY7" fmla="*/ 118772 h 237543"/>
                <a:gd name="connsiteX8" fmla="*/ 119222 w 212872"/>
                <a:gd name="connsiteY8" fmla="*/ 237544 h 237543"/>
                <a:gd name="connsiteX9" fmla="*/ 212872 w 212872"/>
                <a:gd name="connsiteY9" fmla="*/ 192158 h 237543"/>
                <a:gd name="connsiteX10" fmla="*/ 152067 w 212872"/>
                <a:gd name="connsiteY10" fmla="*/ 149956 h 23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872" h="237543">
                  <a:moveTo>
                    <a:pt x="152067" y="149956"/>
                  </a:moveTo>
                  <a:cubicBezTo>
                    <a:pt x="143801" y="158594"/>
                    <a:pt x="132154" y="164011"/>
                    <a:pt x="119222" y="164011"/>
                  </a:cubicBezTo>
                  <a:cubicBezTo>
                    <a:pt x="94165" y="164011"/>
                    <a:pt x="73811" y="143771"/>
                    <a:pt x="73811" y="118772"/>
                  </a:cubicBezTo>
                  <a:cubicBezTo>
                    <a:pt x="73811" y="93773"/>
                    <a:pt x="94128" y="73532"/>
                    <a:pt x="119222" y="73532"/>
                  </a:cubicBezTo>
                  <a:cubicBezTo>
                    <a:pt x="132154" y="73532"/>
                    <a:pt x="143801" y="78949"/>
                    <a:pt x="152067" y="87587"/>
                  </a:cubicBezTo>
                  <a:lnTo>
                    <a:pt x="212872" y="45386"/>
                  </a:lnTo>
                  <a:cubicBezTo>
                    <a:pt x="191049" y="17788"/>
                    <a:pt x="157248" y="0"/>
                    <a:pt x="119222" y="0"/>
                  </a:cubicBezTo>
                  <a:cubicBezTo>
                    <a:pt x="53383" y="0"/>
                    <a:pt x="0" y="53182"/>
                    <a:pt x="0" y="118772"/>
                  </a:cubicBezTo>
                  <a:cubicBezTo>
                    <a:pt x="0" y="184362"/>
                    <a:pt x="53383" y="237544"/>
                    <a:pt x="119222" y="237544"/>
                  </a:cubicBezTo>
                  <a:cubicBezTo>
                    <a:pt x="157248" y="237544"/>
                    <a:pt x="191012" y="219755"/>
                    <a:pt x="212872" y="192158"/>
                  </a:cubicBezTo>
                  <a:lnTo>
                    <a:pt x="152067" y="149956"/>
                  </a:lnTo>
                  <a:close/>
                </a:path>
              </a:pathLst>
            </a:custGeom>
            <a:solidFill>
              <a:srgbClr val="393E4D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EBE75C4-8278-5130-9755-337CEDFEEB7F}"/>
                </a:ext>
              </a:extLst>
            </p:cNvPr>
            <p:cNvSpPr/>
            <p:nvPr/>
          </p:nvSpPr>
          <p:spPr>
            <a:xfrm>
              <a:off x="2301155" y="4861318"/>
              <a:ext cx="200490" cy="222399"/>
            </a:xfrm>
            <a:custGeom>
              <a:avLst/>
              <a:gdLst>
                <a:gd name="connsiteX0" fmla="*/ 198213 w 200490"/>
                <a:gd name="connsiteY0" fmla="*/ 61344 h 222399"/>
                <a:gd name="connsiteX1" fmla="*/ 140274 w 200490"/>
                <a:gd name="connsiteY1" fmla="*/ 57757 h 222399"/>
                <a:gd name="connsiteX2" fmla="*/ 140274 w 200490"/>
                <a:gd name="connsiteY2" fmla="*/ 219426 h 222399"/>
                <a:gd name="connsiteX3" fmla="*/ 136967 w 200490"/>
                <a:gd name="connsiteY3" fmla="*/ 222391 h 222399"/>
                <a:gd name="connsiteX4" fmla="*/ 65544 w 200490"/>
                <a:gd name="connsiteY4" fmla="*/ 222391 h 222399"/>
                <a:gd name="connsiteX5" fmla="*/ 62238 w 200490"/>
                <a:gd name="connsiteY5" fmla="*/ 219426 h 222399"/>
                <a:gd name="connsiteX6" fmla="*/ 62238 w 200490"/>
                <a:gd name="connsiteY6" fmla="*/ 57757 h 222399"/>
                <a:gd name="connsiteX7" fmla="*/ 2315 w 200490"/>
                <a:gd name="connsiteY7" fmla="*/ 61344 h 222399"/>
                <a:gd name="connsiteX8" fmla="*/ 0 w 200490"/>
                <a:gd name="connsiteY8" fmla="*/ 59038 h 222399"/>
                <a:gd name="connsiteX9" fmla="*/ 0 w 200490"/>
                <a:gd name="connsiteY9" fmla="*/ 3294 h 222399"/>
                <a:gd name="connsiteX10" fmla="*/ 2645 w 200490"/>
                <a:gd name="connsiteY10" fmla="*/ 0 h 222399"/>
                <a:gd name="connsiteX11" fmla="*/ 197846 w 200490"/>
                <a:gd name="connsiteY11" fmla="*/ 0 h 222399"/>
                <a:gd name="connsiteX12" fmla="*/ 200491 w 200490"/>
                <a:gd name="connsiteY12" fmla="*/ 3294 h 222399"/>
                <a:gd name="connsiteX13" fmla="*/ 200491 w 200490"/>
                <a:gd name="connsiteY13" fmla="*/ 59038 h 222399"/>
                <a:gd name="connsiteX14" fmla="*/ 198213 w 200490"/>
                <a:gd name="connsiteY14" fmla="*/ 61344 h 22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490" h="222399">
                  <a:moveTo>
                    <a:pt x="198213" y="61344"/>
                  </a:moveTo>
                  <a:lnTo>
                    <a:pt x="140274" y="57757"/>
                  </a:lnTo>
                  <a:cubicBezTo>
                    <a:pt x="140274" y="57757"/>
                    <a:pt x="140274" y="193841"/>
                    <a:pt x="140274" y="219426"/>
                  </a:cubicBezTo>
                  <a:cubicBezTo>
                    <a:pt x="140274" y="222061"/>
                    <a:pt x="139943" y="222391"/>
                    <a:pt x="136967" y="222391"/>
                  </a:cubicBezTo>
                  <a:cubicBezTo>
                    <a:pt x="113931" y="222391"/>
                    <a:pt x="87258" y="222391"/>
                    <a:pt x="65544" y="222391"/>
                  </a:cubicBezTo>
                  <a:cubicBezTo>
                    <a:pt x="62238" y="222391"/>
                    <a:pt x="62238" y="222720"/>
                    <a:pt x="62238" y="219426"/>
                  </a:cubicBezTo>
                  <a:cubicBezTo>
                    <a:pt x="62238" y="178762"/>
                    <a:pt x="62238" y="57757"/>
                    <a:pt x="62238" y="57757"/>
                  </a:cubicBezTo>
                  <a:lnTo>
                    <a:pt x="2315" y="61344"/>
                  </a:lnTo>
                  <a:cubicBezTo>
                    <a:pt x="0" y="61344"/>
                    <a:pt x="0" y="61015"/>
                    <a:pt x="0" y="59038"/>
                  </a:cubicBezTo>
                  <a:cubicBezTo>
                    <a:pt x="0" y="40994"/>
                    <a:pt x="0" y="25584"/>
                    <a:pt x="0" y="3294"/>
                  </a:cubicBezTo>
                  <a:cubicBezTo>
                    <a:pt x="0" y="659"/>
                    <a:pt x="0" y="0"/>
                    <a:pt x="2645" y="0"/>
                  </a:cubicBezTo>
                  <a:lnTo>
                    <a:pt x="197846" y="0"/>
                  </a:lnTo>
                  <a:cubicBezTo>
                    <a:pt x="200160" y="0"/>
                    <a:pt x="200491" y="659"/>
                    <a:pt x="200491" y="3294"/>
                  </a:cubicBezTo>
                  <a:cubicBezTo>
                    <a:pt x="200491" y="25584"/>
                    <a:pt x="200491" y="40994"/>
                    <a:pt x="200491" y="59038"/>
                  </a:cubicBezTo>
                  <a:cubicBezTo>
                    <a:pt x="200491" y="61015"/>
                    <a:pt x="200160" y="61344"/>
                    <a:pt x="198213" y="61344"/>
                  </a:cubicBezTo>
                  <a:close/>
                </a:path>
              </a:pathLst>
            </a:custGeom>
            <a:solidFill>
              <a:srgbClr val="393E4D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</p:grpSp>
    </p:spTree>
    <p:extLst>
      <p:ext uri="{BB962C8B-B14F-4D97-AF65-F5344CB8AC3E}">
        <p14:creationId xmlns:p14="http://schemas.microsoft.com/office/powerpoint/2010/main" val="362632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onal Stripe 2">
            <a:extLst>
              <a:ext uri="{FF2B5EF4-FFF2-40B4-BE49-F238E27FC236}">
                <a16:creationId xmlns:a16="http://schemas.microsoft.com/office/drawing/2014/main" id="{15B5B781-6F0E-2D2A-D966-C2CFA53AAED7}"/>
              </a:ext>
            </a:extLst>
          </p:cNvPr>
          <p:cNvSpPr/>
          <p:nvPr userDrawn="1"/>
        </p:nvSpPr>
        <p:spPr>
          <a:xfrm>
            <a:off x="0" y="-8656"/>
            <a:ext cx="6798833" cy="6787281"/>
          </a:xfrm>
          <a:prstGeom prst="diagStrip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>
              <a:solidFill>
                <a:schemeClr val="tx1"/>
              </a:solidFill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B69685D-B290-288A-484E-119A45B02B2A}"/>
              </a:ext>
            </a:extLst>
          </p:cNvPr>
          <p:cNvSpPr/>
          <p:nvPr userDrawn="1"/>
        </p:nvSpPr>
        <p:spPr>
          <a:xfrm>
            <a:off x="0" y="6207124"/>
            <a:ext cx="12192000" cy="571501"/>
          </a:xfrm>
          <a:custGeom>
            <a:avLst/>
            <a:gdLst>
              <a:gd name="connsiteX0" fmla="*/ 0 w 2135668"/>
              <a:gd name="connsiteY0" fmla="*/ 0 h 1086839"/>
              <a:gd name="connsiteX1" fmla="*/ 2135668 w 2135668"/>
              <a:gd name="connsiteY1" fmla="*/ 0 h 1086839"/>
              <a:gd name="connsiteX2" fmla="*/ 2135668 w 2135668"/>
              <a:gd name="connsiteY2" fmla="*/ 1086840 h 1086839"/>
              <a:gd name="connsiteX3" fmla="*/ 0 w 2135668"/>
              <a:gd name="connsiteY3" fmla="*/ 1086840 h 108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668" h="1086839">
                <a:moveTo>
                  <a:pt x="0" y="0"/>
                </a:moveTo>
                <a:lnTo>
                  <a:pt x="2135668" y="0"/>
                </a:lnTo>
                <a:lnTo>
                  <a:pt x="2135668" y="1086840"/>
                </a:lnTo>
                <a:lnTo>
                  <a:pt x="0" y="1086840"/>
                </a:lnTo>
                <a:close/>
              </a:path>
            </a:pathLst>
          </a:custGeom>
          <a:solidFill>
            <a:srgbClr val="393E4D"/>
          </a:solidFill>
          <a:ln w="4103" cap="flat">
            <a:noFill/>
            <a:prstDash val="solid"/>
            <a:miter/>
          </a:ln>
        </p:spPr>
        <p:txBody>
          <a:bodyPr rtlCol="0" anchor="ctr"/>
          <a:lstStyle/>
          <a:p>
            <a:endParaRPr lang="en-MX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4D1959D-4182-1050-4DB7-9CF3435C3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500" y="6207125"/>
            <a:ext cx="952500" cy="57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AE277-3010-E867-B0E3-1F89DAC9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75"/>
            <a:ext cx="10515600" cy="954295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4831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X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65F99-4E9D-B073-4075-45F43632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9513" y="6310311"/>
            <a:ext cx="540026" cy="365125"/>
          </a:xfrm>
        </p:spPr>
        <p:txBody>
          <a:bodyPr/>
          <a:lstStyle>
            <a:lvl1pPr>
              <a:defRPr>
                <a:solidFill>
                  <a:srgbClr val="393E4D"/>
                </a:solidFill>
              </a:defRPr>
            </a:lvl1pPr>
          </a:lstStyle>
          <a:p>
            <a:fld id="{B1A3689C-1C33-464C-BB93-EA96B5059DB2}" type="slidenum">
              <a:rPr lang="en-MX" smtClean="0"/>
              <a:pPr/>
              <a:t>‹#›</a:t>
            </a:fld>
            <a:endParaRPr lang="en-MX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B0F0B7-6C32-A215-406F-7BD53875CB2A}"/>
              </a:ext>
            </a:extLst>
          </p:cNvPr>
          <p:cNvGrpSpPr/>
          <p:nvPr userDrawn="1"/>
        </p:nvGrpSpPr>
        <p:grpSpPr>
          <a:xfrm>
            <a:off x="-1" y="6207123"/>
            <a:ext cx="1692000" cy="576000"/>
            <a:chOff x="946179" y="4665536"/>
            <a:chExt cx="1694528" cy="600154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0AF33B-D476-ADB7-76AE-B37F7359E471}"/>
                </a:ext>
              </a:extLst>
            </p:cNvPr>
            <p:cNvSpPr/>
            <p:nvPr/>
          </p:nvSpPr>
          <p:spPr>
            <a:xfrm>
              <a:off x="966202" y="4685484"/>
              <a:ext cx="1655106" cy="560258"/>
            </a:xfrm>
            <a:custGeom>
              <a:avLst/>
              <a:gdLst>
                <a:gd name="connsiteX0" fmla="*/ 0 w 1655106"/>
                <a:gd name="connsiteY0" fmla="*/ 0 h 560258"/>
                <a:gd name="connsiteX1" fmla="*/ 1655106 w 1655106"/>
                <a:gd name="connsiteY1" fmla="*/ 0 h 560258"/>
                <a:gd name="connsiteX2" fmla="*/ 1655106 w 1655106"/>
                <a:gd name="connsiteY2" fmla="*/ 560259 h 560258"/>
                <a:gd name="connsiteX3" fmla="*/ 0 w 1655106"/>
                <a:gd name="connsiteY3" fmla="*/ 560259 h 56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5106" h="560258">
                  <a:moveTo>
                    <a:pt x="0" y="0"/>
                  </a:moveTo>
                  <a:lnTo>
                    <a:pt x="1655106" y="0"/>
                  </a:lnTo>
                  <a:lnTo>
                    <a:pt x="1655106" y="560259"/>
                  </a:lnTo>
                  <a:lnTo>
                    <a:pt x="0" y="560259"/>
                  </a:lnTo>
                  <a:close/>
                </a:path>
              </a:pathLst>
            </a:custGeom>
            <a:solidFill>
              <a:srgbClr val="393E4D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0055C13-D307-552C-5987-630674F0A062}"/>
                </a:ext>
              </a:extLst>
            </p:cNvPr>
            <p:cNvSpPr/>
            <p:nvPr/>
          </p:nvSpPr>
          <p:spPr>
            <a:xfrm>
              <a:off x="1878423" y="4684752"/>
              <a:ext cx="742260" cy="560258"/>
            </a:xfrm>
            <a:custGeom>
              <a:avLst/>
              <a:gdLst>
                <a:gd name="connsiteX0" fmla="*/ 742261 w 742260"/>
                <a:gd name="connsiteY0" fmla="*/ 0 h 560258"/>
                <a:gd name="connsiteX1" fmla="*/ 404215 w 742260"/>
                <a:gd name="connsiteY1" fmla="*/ 0 h 560258"/>
                <a:gd name="connsiteX2" fmla="*/ 0 w 742260"/>
                <a:gd name="connsiteY2" fmla="*/ 279489 h 560258"/>
                <a:gd name="connsiteX3" fmla="*/ 404215 w 742260"/>
                <a:gd name="connsiteY3" fmla="*/ 560259 h 560258"/>
                <a:gd name="connsiteX4" fmla="*/ 742261 w 742260"/>
                <a:gd name="connsiteY4" fmla="*/ 560149 h 56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260" h="560258">
                  <a:moveTo>
                    <a:pt x="742261" y="0"/>
                  </a:moveTo>
                  <a:lnTo>
                    <a:pt x="404215" y="0"/>
                  </a:lnTo>
                  <a:lnTo>
                    <a:pt x="0" y="279489"/>
                  </a:lnTo>
                  <a:lnTo>
                    <a:pt x="404215" y="560259"/>
                  </a:lnTo>
                  <a:lnTo>
                    <a:pt x="742261" y="560149"/>
                  </a:lnTo>
                  <a:close/>
                </a:path>
              </a:pathLst>
            </a:custGeom>
            <a:solidFill>
              <a:srgbClr val="939598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97A2DDE-5A57-1D53-4548-D612F7E43E98}"/>
                </a:ext>
              </a:extLst>
            </p:cNvPr>
            <p:cNvSpPr/>
            <p:nvPr/>
          </p:nvSpPr>
          <p:spPr>
            <a:xfrm>
              <a:off x="1669629" y="4684240"/>
              <a:ext cx="613009" cy="561503"/>
            </a:xfrm>
            <a:custGeom>
              <a:avLst/>
              <a:gdLst>
                <a:gd name="connsiteX0" fmla="*/ 613009 w 613009"/>
                <a:gd name="connsiteY0" fmla="*/ 0 h 561503"/>
                <a:gd name="connsiteX1" fmla="*/ 404105 w 613009"/>
                <a:gd name="connsiteY1" fmla="*/ 0 h 561503"/>
                <a:gd name="connsiteX2" fmla="*/ 0 w 613009"/>
                <a:gd name="connsiteY2" fmla="*/ 280733 h 561503"/>
                <a:gd name="connsiteX3" fmla="*/ 404105 w 613009"/>
                <a:gd name="connsiteY3" fmla="*/ 561503 h 561503"/>
                <a:gd name="connsiteX4" fmla="*/ 613009 w 613009"/>
                <a:gd name="connsiteY4" fmla="*/ 561503 h 561503"/>
                <a:gd name="connsiteX5" fmla="*/ 208794 w 613009"/>
                <a:gd name="connsiteY5" fmla="*/ 280733 h 5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009" h="561503">
                  <a:moveTo>
                    <a:pt x="613009" y="0"/>
                  </a:moveTo>
                  <a:lnTo>
                    <a:pt x="404105" y="0"/>
                  </a:lnTo>
                  <a:lnTo>
                    <a:pt x="0" y="280733"/>
                  </a:lnTo>
                  <a:lnTo>
                    <a:pt x="404105" y="561503"/>
                  </a:lnTo>
                  <a:lnTo>
                    <a:pt x="613009" y="561503"/>
                  </a:lnTo>
                  <a:lnTo>
                    <a:pt x="208794" y="280733"/>
                  </a:lnTo>
                  <a:close/>
                </a:path>
              </a:pathLst>
            </a:custGeom>
            <a:solidFill>
              <a:srgbClr val="F1F1F1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211973C-4C8A-1E5D-E15F-11AB4DDCF0A5}"/>
                </a:ext>
              </a:extLst>
            </p:cNvPr>
            <p:cNvSpPr/>
            <p:nvPr/>
          </p:nvSpPr>
          <p:spPr>
            <a:xfrm>
              <a:off x="1689726" y="4964973"/>
              <a:ext cx="613009" cy="280769"/>
            </a:xfrm>
            <a:custGeom>
              <a:avLst/>
              <a:gdLst>
                <a:gd name="connsiteX0" fmla="*/ 0 w 613009"/>
                <a:gd name="connsiteY0" fmla="*/ 0 h 280769"/>
                <a:gd name="connsiteX1" fmla="*/ 404105 w 613009"/>
                <a:gd name="connsiteY1" fmla="*/ 280770 h 280769"/>
                <a:gd name="connsiteX2" fmla="*/ 613009 w 613009"/>
                <a:gd name="connsiteY2" fmla="*/ 280770 h 280769"/>
                <a:gd name="connsiteX3" fmla="*/ 208794 w 613009"/>
                <a:gd name="connsiteY3" fmla="*/ 0 h 28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009" h="280769">
                  <a:moveTo>
                    <a:pt x="0" y="0"/>
                  </a:moveTo>
                  <a:lnTo>
                    <a:pt x="404105" y="280770"/>
                  </a:lnTo>
                  <a:lnTo>
                    <a:pt x="613009" y="280770"/>
                  </a:lnTo>
                  <a:lnTo>
                    <a:pt x="208794" y="0"/>
                  </a:lnTo>
                  <a:close/>
                </a:path>
              </a:pathLst>
            </a:custGeom>
            <a:gradFill>
              <a:gsLst>
                <a:gs pos="1490">
                  <a:srgbClr val="818182"/>
                </a:gs>
                <a:gs pos="40320">
                  <a:srgbClr val="F1F1F1"/>
                </a:gs>
                <a:gs pos="86890">
                  <a:srgbClr val="D0D2D3"/>
                </a:gs>
              </a:gsLst>
              <a:lin ang="13800005" scaled="1"/>
            </a:gra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947659C-C787-3359-2740-99EE930692A5}"/>
                </a:ext>
              </a:extLst>
            </p:cNvPr>
            <p:cNvSpPr/>
            <p:nvPr/>
          </p:nvSpPr>
          <p:spPr>
            <a:xfrm>
              <a:off x="1689726" y="4684240"/>
              <a:ext cx="613009" cy="280769"/>
            </a:xfrm>
            <a:custGeom>
              <a:avLst/>
              <a:gdLst>
                <a:gd name="connsiteX0" fmla="*/ 0 w 613009"/>
                <a:gd name="connsiteY0" fmla="*/ 280770 h 280769"/>
                <a:gd name="connsiteX1" fmla="*/ 404105 w 613009"/>
                <a:gd name="connsiteY1" fmla="*/ 0 h 280769"/>
                <a:gd name="connsiteX2" fmla="*/ 613009 w 613009"/>
                <a:gd name="connsiteY2" fmla="*/ 0 h 280769"/>
                <a:gd name="connsiteX3" fmla="*/ 208794 w 613009"/>
                <a:gd name="connsiteY3" fmla="*/ 280770 h 28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009" h="280769">
                  <a:moveTo>
                    <a:pt x="0" y="280770"/>
                  </a:moveTo>
                  <a:lnTo>
                    <a:pt x="404105" y="0"/>
                  </a:lnTo>
                  <a:lnTo>
                    <a:pt x="613009" y="0"/>
                  </a:lnTo>
                  <a:lnTo>
                    <a:pt x="208794" y="280770"/>
                  </a:lnTo>
                  <a:close/>
                </a:path>
              </a:pathLst>
            </a:custGeom>
            <a:gradFill>
              <a:gsLst>
                <a:gs pos="11180">
                  <a:srgbClr val="D0D2D3"/>
                </a:gs>
                <a:gs pos="40320">
                  <a:srgbClr val="F1F1F1"/>
                </a:gs>
                <a:gs pos="91410">
                  <a:srgbClr val="818182"/>
                </a:gs>
              </a:gsLst>
              <a:lin ang="7800007" scaled="1"/>
            </a:gra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4718C28-932E-ABC8-9E4E-3CAF90CE6716}"/>
                </a:ext>
              </a:extLst>
            </p:cNvPr>
            <p:cNvSpPr/>
            <p:nvPr/>
          </p:nvSpPr>
          <p:spPr>
            <a:xfrm>
              <a:off x="946179" y="4665536"/>
              <a:ext cx="1694528" cy="600154"/>
            </a:xfrm>
            <a:custGeom>
              <a:avLst/>
              <a:gdLst>
                <a:gd name="connsiteX0" fmla="*/ 1694528 w 1694528"/>
                <a:gd name="connsiteY0" fmla="*/ 600154 h 600154"/>
                <a:gd name="connsiteX1" fmla="*/ 0 w 1694528"/>
                <a:gd name="connsiteY1" fmla="*/ 600154 h 600154"/>
                <a:gd name="connsiteX2" fmla="*/ 0 w 1694528"/>
                <a:gd name="connsiteY2" fmla="*/ 0 h 600154"/>
                <a:gd name="connsiteX3" fmla="*/ 1694528 w 1694528"/>
                <a:gd name="connsiteY3" fmla="*/ 0 h 600154"/>
                <a:gd name="connsiteX4" fmla="*/ 1694528 w 1694528"/>
                <a:gd name="connsiteY4" fmla="*/ 600154 h 600154"/>
                <a:gd name="connsiteX5" fmla="*/ 20023 w 1694528"/>
                <a:gd name="connsiteY5" fmla="*/ 580207 h 600154"/>
                <a:gd name="connsiteX6" fmla="*/ 1674505 w 1694528"/>
                <a:gd name="connsiteY6" fmla="*/ 580207 h 600154"/>
                <a:gd name="connsiteX7" fmla="*/ 1674505 w 1694528"/>
                <a:gd name="connsiteY7" fmla="*/ 19948 h 600154"/>
                <a:gd name="connsiteX8" fmla="*/ 20023 w 1694528"/>
                <a:gd name="connsiteY8" fmla="*/ 19948 h 600154"/>
                <a:gd name="connsiteX9" fmla="*/ 20023 w 1694528"/>
                <a:gd name="connsiteY9" fmla="*/ 580207 h 60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4528" h="600154">
                  <a:moveTo>
                    <a:pt x="1694528" y="600154"/>
                  </a:moveTo>
                  <a:lnTo>
                    <a:pt x="0" y="600154"/>
                  </a:lnTo>
                  <a:lnTo>
                    <a:pt x="0" y="0"/>
                  </a:lnTo>
                  <a:lnTo>
                    <a:pt x="1694528" y="0"/>
                  </a:lnTo>
                  <a:lnTo>
                    <a:pt x="1694528" y="600154"/>
                  </a:lnTo>
                  <a:close/>
                  <a:moveTo>
                    <a:pt x="20023" y="580207"/>
                  </a:moveTo>
                  <a:lnTo>
                    <a:pt x="1674505" y="580207"/>
                  </a:lnTo>
                  <a:lnTo>
                    <a:pt x="1674505" y="19948"/>
                  </a:lnTo>
                  <a:lnTo>
                    <a:pt x="20023" y="19948"/>
                  </a:lnTo>
                  <a:lnTo>
                    <a:pt x="20023" y="580207"/>
                  </a:lnTo>
                  <a:close/>
                </a:path>
              </a:pathLst>
            </a:custGeom>
            <a:solidFill>
              <a:srgbClr val="FFB71B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grpSp>
          <p:nvGrpSpPr>
            <p:cNvPr id="14" name="Graphic 4">
              <a:extLst>
                <a:ext uri="{FF2B5EF4-FFF2-40B4-BE49-F238E27FC236}">
                  <a16:creationId xmlns:a16="http://schemas.microsoft.com/office/drawing/2014/main" id="{01232A72-B5A6-0792-3323-79489830364B}"/>
                </a:ext>
              </a:extLst>
            </p:cNvPr>
            <p:cNvGrpSpPr/>
            <p:nvPr/>
          </p:nvGrpSpPr>
          <p:grpSpPr>
            <a:xfrm>
              <a:off x="1086710" y="4847226"/>
              <a:ext cx="637588" cy="241057"/>
              <a:chOff x="1473483" y="5966021"/>
              <a:chExt cx="637588" cy="241057"/>
            </a:xfrm>
            <a:solidFill>
              <a:srgbClr val="FFB71B"/>
            </a:solidFill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FA58AFA-38A8-5176-6B99-C96599914E82}"/>
                  </a:ext>
                </a:extLst>
              </p:cNvPr>
              <p:cNvSpPr/>
              <p:nvPr/>
            </p:nvSpPr>
            <p:spPr>
              <a:xfrm>
                <a:off x="1473483" y="5966021"/>
                <a:ext cx="127929" cy="241020"/>
              </a:xfrm>
              <a:custGeom>
                <a:avLst/>
                <a:gdLst>
                  <a:gd name="connsiteX0" fmla="*/ 65030 w 127929"/>
                  <a:gd name="connsiteY0" fmla="*/ 188900 h 241020"/>
                  <a:gd name="connsiteX1" fmla="*/ 127929 w 127929"/>
                  <a:gd name="connsiteY1" fmla="*/ 188900 h 241020"/>
                  <a:gd name="connsiteX2" fmla="*/ 127929 w 127929"/>
                  <a:gd name="connsiteY2" fmla="*/ 241021 h 241020"/>
                  <a:gd name="connsiteX3" fmla="*/ 0 w 127929"/>
                  <a:gd name="connsiteY3" fmla="*/ 241021 h 241020"/>
                  <a:gd name="connsiteX4" fmla="*/ 0 w 127929"/>
                  <a:gd name="connsiteY4" fmla="*/ 0 h 241020"/>
                  <a:gd name="connsiteX5" fmla="*/ 65030 w 127929"/>
                  <a:gd name="connsiteY5" fmla="*/ 0 h 241020"/>
                  <a:gd name="connsiteX6" fmla="*/ 65030 w 127929"/>
                  <a:gd name="connsiteY6" fmla="*/ 188900 h 2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929" h="241020">
                    <a:moveTo>
                      <a:pt x="65030" y="188900"/>
                    </a:moveTo>
                    <a:lnTo>
                      <a:pt x="127929" y="188900"/>
                    </a:lnTo>
                    <a:lnTo>
                      <a:pt x="127929" y="241021"/>
                    </a:lnTo>
                    <a:lnTo>
                      <a:pt x="0" y="241021"/>
                    </a:lnTo>
                    <a:lnTo>
                      <a:pt x="0" y="0"/>
                    </a:lnTo>
                    <a:lnTo>
                      <a:pt x="65030" y="0"/>
                    </a:lnTo>
                    <a:lnTo>
                      <a:pt x="65030" y="188900"/>
                    </a:lnTo>
                    <a:close/>
                  </a:path>
                </a:pathLst>
              </a:custGeom>
              <a:solidFill>
                <a:srgbClr val="FFB71B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0508EB39-ED29-69D0-3744-FCF8AC7E1E12}"/>
                  </a:ext>
                </a:extLst>
              </p:cNvPr>
              <p:cNvSpPr/>
              <p:nvPr/>
            </p:nvSpPr>
            <p:spPr>
              <a:xfrm>
                <a:off x="1646786" y="5966021"/>
                <a:ext cx="65030" cy="241057"/>
              </a:xfrm>
              <a:custGeom>
                <a:avLst/>
                <a:gdLst>
                  <a:gd name="connsiteX0" fmla="*/ 0 w 65030"/>
                  <a:gd name="connsiteY0" fmla="*/ 241021 h 241057"/>
                  <a:gd name="connsiteX1" fmla="*/ 0 w 65030"/>
                  <a:gd name="connsiteY1" fmla="*/ 0 h 241057"/>
                  <a:gd name="connsiteX2" fmla="*/ 65030 w 65030"/>
                  <a:gd name="connsiteY2" fmla="*/ 0 h 241057"/>
                  <a:gd name="connsiteX3" fmla="*/ 65030 w 65030"/>
                  <a:gd name="connsiteY3" fmla="*/ 241057 h 241057"/>
                  <a:gd name="connsiteX4" fmla="*/ 0 w 65030"/>
                  <a:gd name="connsiteY4" fmla="*/ 241057 h 2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30" h="241057">
                    <a:moveTo>
                      <a:pt x="0" y="241021"/>
                    </a:moveTo>
                    <a:lnTo>
                      <a:pt x="0" y="0"/>
                    </a:lnTo>
                    <a:lnTo>
                      <a:pt x="65030" y="0"/>
                    </a:lnTo>
                    <a:lnTo>
                      <a:pt x="65030" y="241057"/>
                    </a:lnTo>
                    <a:lnTo>
                      <a:pt x="0" y="241057"/>
                    </a:lnTo>
                    <a:close/>
                  </a:path>
                </a:pathLst>
              </a:custGeom>
              <a:solidFill>
                <a:srgbClr val="FFB71B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785F87C8-DE21-51BA-BDCF-930A61BCC406}"/>
                  </a:ext>
                </a:extLst>
              </p:cNvPr>
              <p:cNvSpPr/>
              <p:nvPr/>
            </p:nvSpPr>
            <p:spPr>
              <a:xfrm>
                <a:off x="1765052" y="5966021"/>
                <a:ext cx="166028" cy="241057"/>
              </a:xfrm>
              <a:custGeom>
                <a:avLst/>
                <a:gdLst>
                  <a:gd name="connsiteX0" fmla="*/ 108273 w 166028"/>
                  <a:gd name="connsiteY0" fmla="*/ 0 h 241057"/>
                  <a:gd name="connsiteX1" fmla="*/ 166029 w 166028"/>
                  <a:gd name="connsiteY1" fmla="*/ 0 h 241057"/>
                  <a:gd name="connsiteX2" fmla="*/ 166029 w 166028"/>
                  <a:gd name="connsiteY2" fmla="*/ 241057 h 241057"/>
                  <a:gd name="connsiteX3" fmla="*/ 112498 w 166028"/>
                  <a:gd name="connsiteY3" fmla="*/ 241057 h 241057"/>
                  <a:gd name="connsiteX4" fmla="*/ 58049 w 166028"/>
                  <a:gd name="connsiteY4" fmla="*/ 127776 h 241057"/>
                  <a:gd name="connsiteX5" fmla="*/ 58049 w 166028"/>
                  <a:gd name="connsiteY5" fmla="*/ 241057 h 241057"/>
                  <a:gd name="connsiteX6" fmla="*/ 0 w 166028"/>
                  <a:gd name="connsiteY6" fmla="*/ 241057 h 241057"/>
                  <a:gd name="connsiteX7" fmla="*/ 0 w 166028"/>
                  <a:gd name="connsiteY7" fmla="*/ 0 h 241057"/>
                  <a:gd name="connsiteX8" fmla="*/ 56249 w 166028"/>
                  <a:gd name="connsiteY8" fmla="*/ 0 h 241057"/>
                  <a:gd name="connsiteX9" fmla="*/ 108273 w 166028"/>
                  <a:gd name="connsiteY9" fmla="*/ 115404 h 241057"/>
                  <a:gd name="connsiteX10" fmla="*/ 108273 w 166028"/>
                  <a:gd name="connsiteY10" fmla="*/ 0 h 2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028" h="241057">
                    <a:moveTo>
                      <a:pt x="108273" y="0"/>
                    </a:moveTo>
                    <a:lnTo>
                      <a:pt x="166029" y="0"/>
                    </a:lnTo>
                    <a:lnTo>
                      <a:pt x="166029" y="241057"/>
                    </a:lnTo>
                    <a:lnTo>
                      <a:pt x="112498" y="241057"/>
                    </a:lnTo>
                    <a:lnTo>
                      <a:pt x="58049" y="127776"/>
                    </a:lnTo>
                    <a:lnTo>
                      <a:pt x="58049" y="241057"/>
                    </a:lnTo>
                    <a:lnTo>
                      <a:pt x="0" y="241057"/>
                    </a:lnTo>
                    <a:lnTo>
                      <a:pt x="0" y="0"/>
                    </a:lnTo>
                    <a:lnTo>
                      <a:pt x="56249" y="0"/>
                    </a:lnTo>
                    <a:lnTo>
                      <a:pt x="108273" y="115404"/>
                    </a:lnTo>
                    <a:lnTo>
                      <a:pt x="108273" y="0"/>
                    </a:lnTo>
                    <a:close/>
                  </a:path>
                </a:pathLst>
              </a:custGeom>
              <a:solidFill>
                <a:srgbClr val="FFB71B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1F0AD3FA-E989-A856-5A80-104784A8E506}"/>
                  </a:ext>
                </a:extLst>
              </p:cNvPr>
              <p:cNvSpPr/>
              <p:nvPr/>
            </p:nvSpPr>
            <p:spPr>
              <a:xfrm>
                <a:off x="1983142" y="5966021"/>
                <a:ext cx="127929" cy="241057"/>
              </a:xfrm>
              <a:custGeom>
                <a:avLst/>
                <a:gdLst>
                  <a:gd name="connsiteX0" fmla="*/ 127929 w 127929"/>
                  <a:gd name="connsiteY0" fmla="*/ 47289 h 241057"/>
                  <a:gd name="connsiteX1" fmla="*/ 65030 w 127929"/>
                  <a:gd name="connsiteY1" fmla="*/ 47289 h 241057"/>
                  <a:gd name="connsiteX2" fmla="*/ 65030 w 127929"/>
                  <a:gd name="connsiteY2" fmla="*/ 94578 h 241057"/>
                  <a:gd name="connsiteX3" fmla="*/ 106473 w 127929"/>
                  <a:gd name="connsiteY3" fmla="*/ 94578 h 241057"/>
                  <a:gd name="connsiteX4" fmla="*/ 73260 w 127929"/>
                  <a:gd name="connsiteY4" fmla="*/ 117710 h 241057"/>
                  <a:gd name="connsiteX5" fmla="*/ 105922 w 127929"/>
                  <a:gd name="connsiteY5" fmla="*/ 140403 h 241057"/>
                  <a:gd name="connsiteX6" fmla="*/ 65030 w 127929"/>
                  <a:gd name="connsiteY6" fmla="*/ 140403 h 241057"/>
                  <a:gd name="connsiteX7" fmla="*/ 65030 w 127929"/>
                  <a:gd name="connsiteY7" fmla="*/ 190437 h 241057"/>
                  <a:gd name="connsiteX8" fmla="*/ 127929 w 127929"/>
                  <a:gd name="connsiteY8" fmla="*/ 190437 h 241057"/>
                  <a:gd name="connsiteX9" fmla="*/ 127929 w 127929"/>
                  <a:gd name="connsiteY9" fmla="*/ 241057 h 241057"/>
                  <a:gd name="connsiteX10" fmla="*/ 0 w 127929"/>
                  <a:gd name="connsiteY10" fmla="*/ 241057 h 241057"/>
                  <a:gd name="connsiteX11" fmla="*/ 0 w 127929"/>
                  <a:gd name="connsiteY11" fmla="*/ 0 h 241057"/>
                  <a:gd name="connsiteX12" fmla="*/ 127929 w 127929"/>
                  <a:gd name="connsiteY12" fmla="*/ 0 h 241057"/>
                  <a:gd name="connsiteX13" fmla="*/ 127929 w 127929"/>
                  <a:gd name="connsiteY13" fmla="*/ 47289 h 2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929" h="241057">
                    <a:moveTo>
                      <a:pt x="127929" y="47289"/>
                    </a:moveTo>
                    <a:lnTo>
                      <a:pt x="65030" y="47289"/>
                    </a:lnTo>
                    <a:lnTo>
                      <a:pt x="65030" y="94578"/>
                    </a:lnTo>
                    <a:lnTo>
                      <a:pt x="106473" y="94578"/>
                    </a:lnTo>
                    <a:lnTo>
                      <a:pt x="73260" y="117710"/>
                    </a:lnTo>
                    <a:lnTo>
                      <a:pt x="105922" y="140403"/>
                    </a:lnTo>
                    <a:lnTo>
                      <a:pt x="65030" y="140403"/>
                    </a:lnTo>
                    <a:lnTo>
                      <a:pt x="65030" y="190437"/>
                    </a:lnTo>
                    <a:lnTo>
                      <a:pt x="127929" y="190437"/>
                    </a:lnTo>
                    <a:lnTo>
                      <a:pt x="127929" y="241057"/>
                    </a:lnTo>
                    <a:lnTo>
                      <a:pt x="0" y="241057"/>
                    </a:lnTo>
                    <a:lnTo>
                      <a:pt x="0" y="0"/>
                    </a:lnTo>
                    <a:lnTo>
                      <a:pt x="127929" y="0"/>
                    </a:lnTo>
                    <a:lnTo>
                      <a:pt x="127929" y="47289"/>
                    </a:lnTo>
                    <a:close/>
                  </a:path>
                </a:pathLst>
              </a:custGeom>
              <a:solidFill>
                <a:srgbClr val="FFB71B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</p:grp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486336-37B1-CEDE-0DB4-03C177BC3740}"/>
                </a:ext>
              </a:extLst>
            </p:cNvPr>
            <p:cNvSpPr/>
            <p:nvPr/>
          </p:nvSpPr>
          <p:spPr>
            <a:xfrm>
              <a:off x="1790798" y="4829035"/>
              <a:ext cx="728042" cy="279928"/>
            </a:xfrm>
            <a:custGeom>
              <a:avLst/>
              <a:gdLst>
                <a:gd name="connsiteX0" fmla="*/ 708240 w 728042"/>
                <a:gd name="connsiteY0" fmla="*/ 15226 h 279928"/>
                <a:gd name="connsiteX1" fmla="*/ 513039 w 728042"/>
                <a:gd name="connsiteY1" fmla="*/ 15226 h 279928"/>
                <a:gd name="connsiteX2" fmla="*/ 493089 w 728042"/>
                <a:gd name="connsiteY2" fmla="*/ 35577 h 279928"/>
                <a:gd name="connsiteX3" fmla="*/ 493089 w 728042"/>
                <a:gd name="connsiteY3" fmla="*/ 34588 h 279928"/>
                <a:gd name="connsiteX4" fmla="*/ 474315 w 728042"/>
                <a:gd name="connsiteY4" fmla="*/ 15226 h 279928"/>
                <a:gd name="connsiteX5" fmla="*/ 402892 w 728042"/>
                <a:gd name="connsiteY5" fmla="*/ 15226 h 279928"/>
                <a:gd name="connsiteX6" fmla="*/ 383457 w 728042"/>
                <a:gd name="connsiteY6" fmla="*/ 34588 h 279928"/>
                <a:gd name="connsiteX7" fmla="*/ 383457 w 728042"/>
                <a:gd name="connsiteY7" fmla="*/ 161815 h 279928"/>
                <a:gd name="connsiteX8" fmla="*/ 372949 w 728042"/>
                <a:gd name="connsiteY8" fmla="*/ 176236 h 279928"/>
                <a:gd name="connsiteX9" fmla="*/ 362441 w 728042"/>
                <a:gd name="connsiteY9" fmla="*/ 161815 h 279928"/>
                <a:gd name="connsiteX10" fmla="*/ 362441 w 728042"/>
                <a:gd name="connsiteY10" fmla="*/ 34918 h 279928"/>
                <a:gd name="connsiteX11" fmla="*/ 343006 w 728042"/>
                <a:gd name="connsiteY11" fmla="*/ 15226 h 279928"/>
                <a:gd name="connsiteX12" fmla="*/ 266293 w 728042"/>
                <a:gd name="connsiteY12" fmla="*/ 15226 h 279928"/>
                <a:gd name="connsiteX13" fmla="*/ 247518 w 728042"/>
                <a:gd name="connsiteY13" fmla="*/ 34259 h 279928"/>
                <a:gd name="connsiteX14" fmla="*/ 247518 w 728042"/>
                <a:gd name="connsiteY14" fmla="*/ 57025 h 279928"/>
                <a:gd name="connsiteX15" fmla="*/ 243477 w 728042"/>
                <a:gd name="connsiteY15" fmla="*/ 51901 h 279928"/>
                <a:gd name="connsiteX16" fmla="*/ 136379 w 728042"/>
                <a:gd name="connsiteY16" fmla="*/ 0 h 279928"/>
                <a:gd name="connsiteX17" fmla="*/ 0 w 728042"/>
                <a:gd name="connsiteY17" fmla="*/ 135865 h 279928"/>
                <a:gd name="connsiteX18" fmla="*/ 136379 w 728042"/>
                <a:gd name="connsiteY18" fmla="*/ 271729 h 279928"/>
                <a:gd name="connsiteX19" fmla="*/ 243477 w 728042"/>
                <a:gd name="connsiteY19" fmla="*/ 219828 h 279928"/>
                <a:gd name="connsiteX20" fmla="*/ 253103 w 728042"/>
                <a:gd name="connsiteY20" fmla="*/ 207677 h 279928"/>
                <a:gd name="connsiteX21" fmla="*/ 367695 w 728042"/>
                <a:gd name="connsiteY21" fmla="*/ 279928 h 279928"/>
                <a:gd name="connsiteX22" fmla="*/ 493126 w 728042"/>
                <a:gd name="connsiteY22" fmla="*/ 176273 h 279928"/>
                <a:gd name="connsiteX23" fmla="*/ 493126 w 728042"/>
                <a:gd name="connsiteY23" fmla="*/ 91321 h 279928"/>
                <a:gd name="connsiteX24" fmla="*/ 512745 w 728042"/>
                <a:gd name="connsiteY24" fmla="*/ 110683 h 279928"/>
                <a:gd name="connsiteX25" fmla="*/ 555511 w 728042"/>
                <a:gd name="connsiteY25" fmla="*/ 108157 h 279928"/>
                <a:gd name="connsiteX26" fmla="*/ 555511 w 728042"/>
                <a:gd name="connsiteY26" fmla="*/ 251708 h 279928"/>
                <a:gd name="connsiteX27" fmla="*/ 560948 w 728042"/>
                <a:gd name="connsiteY27" fmla="*/ 266495 h 279928"/>
                <a:gd name="connsiteX28" fmla="*/ 575167 w 728042"/>
                <a:gd name="connsiteY28" fmla="*/ 271729 h 279928"/>
                <a:gd name="connsiteX29" fmla="*/ 575975 w 728042"/>
                <a:gd name="connsiteY29" fmla="*/ 271729 h 279928"/>
                <a:gd name="connsiteX30" fmla="*/ 647398 w 728042"/>
                <a:gd name="connsiteY30" fmla="*/ 271729 h 279928"/>
                <a:gd name="connsiteX31" fmla="*/ 667825 w 728042"/>
                <a:gd name="connsiteY31" fmla="*/ 251708 h 279928"/>
                <a:gd name="connsiteX32" fmla="*/ 667825 w 728042"/>
                <a:gd name="connsiteY32" fmla="*/ 108194 h 279928"/>
                <a:gd name="connsiteX33" fmla="*/ 707541 w 728042"/>
                <a:gd name="connsiteY33" fmla="*/ 110646 h 279928"/>
                <a:gd name="connsiteX34" fmla="*/ 708607 w 728042"/>
                <a:gd name="connsiteY34" fmla="*/ 110683 h 279928"/>
                <a:gd name="connsiteX35" fmla="*/ 728043 w 728042"/>
                <a:gd name="connsiteY35" fmla="*/ 91321 h 279928"/>
                <a:gd name="connsiteX36" fmla="*/ 728043 w 728042"/>
                <a:gd name="connsiteY36" fmla="*/ 35577 h 279928"/>
                <a:gd name="connsiteX37" fmla="*/ 708240 w 728042"/>
                <a:gd name="connsiteY37" fmla="*/ 15226 h 279928"/>
                <a:gd name="connsiteX38" fmla="*/ 166874 w 728042"/>
                <a:gd name="connsiteY38" fmla="*/ 144612 h 279928"/>
                <a:gd name="connsiteX39" fmla="*/ 156733 w 728042"/>
                <a:gd name="connsiteY39" fmla="*/ 155227 h 279928"/>
                <a:gd name="connsiteX40" fmla="*/ 136306 w 728042"/>
                <a:gd name="connsiteY40" fmla="*/ 163975 h 279928"/>
                <a:gd name="connsiteX41" fmla="*/ 108053 w 728042"/>
                <a:gd name="connsiteY41" fmla="*/ 135828 h 279928"/>
                <a:gd name="connsiteX42" fmla="*/ 136306 w 728042"/>
                <a:gd name="connsiteY42" fmla="*/ 107682 h 279928"/>
                <a:gd name="connsiteX43" fmla="*/ 156733 w 728042"/>
                <a:gd name="connsiteY43" fmla="*/ 116429 h 279928"/>
                <a:gd name="connsiteX44" fmla="*/ 166874 w 728042"/>
                <a:gd name="connsiteY44" fmla="*/ 127044 h 279928"/>
                <a:gd name="connsiteX45" fmla="*/ 247445 w 728042"/>
                <a:gd name="connsiteY45" fmla="*/ 71080 h 279928"/>
                <a:gd name="connsiteX46" fmla="*/ 247445 w 728042"/>
                <a:gd name="connsiteY46" fmla="*/ 172942 h 279928"/>
                <a:gd name="connsiteX47" fmla="*/ 251780 w 728042"/>
                <a:gd name="connsiteY47" fmla="*/ 203577 h 279928"/>
                <a:gd name="connsiteX48" fmla="*/ 166874 w 728042"/>
                <a:gd name="connsiteY48" fmla="*/ 144612 h 27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28042" h="279928">
                  <a:moveTo>
                    <a:pt x="708240" y="15226"/>
                  </a:moveTo>
                  <a:lnTo>
                    <a:pt x="513039" y="15226"/>
                  </a:lnTo>
                  <a:cubicBezTo>
                    <a:pt x="503928" y="15226"/>
                    <a:pt x="493089" y="20570"/>
                    <a:pt x="493089" y="35577"/>
                  </a:cubicBezTo>
                  <a:lnTo>
                    <a:pt x="493089" y="34588"/>
                  </a:lnTo>
                  <a:cubicBezTo>
                    <a:pt x="493089" y="21192"/>
                    <a:pt x="483647" y="15226"/>
                    <a:pt x="474315" y="15226"/>
                  </a:cubicBezTo>
                  <a:lnTo>
                    <a:pt x="402892" y="15226"/>
                  </a:lnTo>
                  <a:cubicBezTo>
                    <a:pt x="391246" y="15226"/>
                    <a:pt x="383457" y="23022"/>
                    <a:pt x="383457" y="34588"/>
                  </a:cubicBezTo>
                  <a:lnTo>
                    <a:pt x="383457" y="161815"/>
                  </a:lnTo>
                  <a:cubicBezTo>
                    <a:pt x="383457" y="176236"/>
                    <a:pt x="379709" y="176236"/>
                    <a:pt x="372949" y="176236"/>
                  </a:cubicBezTo>
                  <a:cubicBezTo>
                    <a:pt x="366189" y="176236"/>
                    <a:pt x="362441" y="176236"/>
                    <a:pt x="362441" y="161815"/>
                  </a:cubicBezTo>
                  <a:lnTo>
                    <a:pt x="362441" y="34918"/>
                  </a:lnTo>
                  <a:cubicBezTo>
                    <a:pt x="362441" y="22949"/>
                    <a:pt x="354800" y="15226"/>
                    <a:pt x="343006" y="15226"/>
                  </a:cubicBezTo>
                  <a:lnTo>
                    <a:pt x="266293" y="15226"/>
                  </a:lnTo>
                  <a:cubicBezTo>
                    <a:pt x="255050" y="15226"/>
                    <a:pt x="247518" y="22876"/>
                    <a:pt x="247518" y="34259"/>
                  </a:cubicBezTo>
                  <a:lnTo>
                    <a:pt x="247518" y="57025"/>
                  </a:lnTo>
                  <a:lnTo>
                    <a:pt x="243477" y="51901"/>
                  </a:lnTo>
                  <a:cubicBezTo>
                    <a:pt x="217391" y="18923"/>
                    <a:pt x="178337" y="0"/>
                    <a:pt x="136379" y="0"/>
                  </a:cubicBezTo>
                  <a:cubicBezTo>
                    <a:pt x="61172" y="0"/>
                    <a:pt x="0" y="60941"/>
                    <a:pt x="0" y="135865"/>
                  </a:cubicBezTo>
                  <a:cubicBezTo>
                    <a:pt x="0" y="210788"/>
                    <a:pt x="61172" y="271729"/>
                    <a:pt x="136379" y="271729"/>
                  </a:cubicBezTo>
                  <a:cubicBezTo>
                    <a:pt x="178373" y="271729"/>
                    <a:pt x="217391" y="252806"/>
                    <a:pt x="243477" y="219828"/>
                  </a:cubicBezTo>
                  <a:lnTo>
                    <a:pt x="253103" y="207677"/>
                  </a:lnTo>
                  <a:cubicBezTo>
                    <a:pt x="267836" y="251489"/>
                    <a:pt x="310858" y="279928"/>
                    <a:pt x="367695" y="279928"/>
                  </a:cubicBezTo>
                  <a:cubicBezTo>
                    <a:pt x="446246" y="279928"/>
                    <a:pt x="493126" y="241167"/>
                    <a:pt x="493126" y="176273"/>
                  </a:cubicBezTo>
                  <a:lnTo>
                    <a:pt x="493126" y="91321"/>
                  </a:lnTo>
                  <a:cubicBezTo>
                    <a:pt x="493126" y="102887"/>
                    <a:pt x="501135" y="110683"/>
                    <a:pt x="512745" y="110683"/>
                  </a:cubicBezTo>
                  <a:lnTo>
                    <a:pt x="555511" y="108157"/>
                  </a:lnTo>
                  <a:lnTo>
                    <a:pt x="555511" y="251708"/>
                  </a:lnTo>
                  <a:cubicBezTo>
                    <a:pt x="555511" y="254783"/>
                    <a:pt x="555511" y="261115"/>
                    <a:pt x="560948" y="266495"/>
                  </a:cubicBezTo>
                  <a:cubicBezTo>
                    <a:pt x="565908" y="271400"/>
                    <a:pt x="571824" y="271729"/>
                    <a:pt x="575167" y="271729"/>
                  </a:cubicBezTo>
                  <a:cubicBezTo>
                    <a:pt x="575461" y="271729"/>
                    <a:pt x="575718" y="271729"/>
                    <a:pt x="575975" y="271729"/>
                  </a:cubicBezTo>
                  <a:lnTo>
                    <a:pt x="647398" y="271729"/>
                  </a:lnTo>
                  <a:cubicBezTo>
                    <a:pt x="659816" y="271729"/>
                    <a:pt x="667825" y="263860"/>
                    <a:pt x="667825" y="251708"/>
                  </a:cubicBezTo>
                  <a:lnTo>
                    <a:pt x="667825" y="108194"/>
                  </a:lnTo>
                  <a:lnTo>
                    <a:pt x="707541" y="110646"/>
                  </a:lnTo>
                  <a:lnTo>
                    <a:pt x="708607" y="110683"/>
                  </a:lnTo>
                  <a:cubicBezTo>
                    <a:pt x="720070" y="110683"/>
                    <a:pt x="728043" y="102704"/>
                    <a:pt x="728043" y="91321"/>
                  </a:cubicBezTo>
                  <a:lnTo>
                    <a:pt x="728043" y="35577"/>
                  </a:lnTo>
                  <a:cubicBezTo>
                    <a:pt x="728006" y="21522"/>
                    <a:pt x="718086" y="15226"/>
                    <a:pt x="708240" y="15226"/>
                  </a:cubicBezTo>
                  <a:close/>
                  <a:moveTo>
                    <a:pt x="166874" y="144612"/>
                  </a:moveTo>
                  <a:lnTo>
                    <a:pt x="156733" y="155227"/>
                  </a:lnTo>
                  <a:cubicBezTo>
                    <a:pt x="151333" y="160863"/>
                    <a:pt x="144058" y="163975"/>
                    <a:pt x="136306" y="163975"/>
                  </a:cubicBezTo>
                  <a:cubicBezTo>
                    <a:pt x="120728" y="163975"/>
                    <a:pt x="108053" y="151347"/>
                    <a:pt x="108053" y="135828"/>
                  </a:cubicBezTo>
                  <a:cubicBezTo>
                    <a:pt x="108053" y="120309"/>
                    <a:pt x="120728" y="107682"/>
                    <a:pt x="136306" y="107682"/>
                  </a:cubicBezTo>
                  <a:cubicBezTo>
                    <a:pt x="144095" y="107682"/>
                    <a:pt x="151333" y="110793"/>
                    <a:pt x="156733" y="116429"/>
                  </a:cubicBezTo>
                  <a:lnTo>
                    <a:pt x="166874" y="127044"/>
                  </a:lnTo>
                  <a:lnTo>
                    <a:pt x="247445" y="71080"/>
                  </a:lnTo>
                  <a:lnTo>
                    <a:pt x="247445" y="172942"/>
                  </a:lnTo>
                  <a:cubicBezTo>
                    <a:pt x="247445" y="183776"/>
                    <a:pt x="248988" y="193988"/>
                    <a:pt x="251780" y="203577"/>
                  </a:cubicBezTo>
                  <a:lnTo>
                    <a:pt x="166874" y="144612"/>
                  </a:lnTo>
                  <a:close/>
                </a:path>
              </a:pathLst>
            </a:custGeom>
            <a:solidFill>
              <a:srgbClr val="FFB71B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172DA6F-EC6A-3BD5-D896-9344D7DBA76E}"/>
                </a:ext>
              </a:extLst>
            </p:cNvPr>
            <p:cNvSpPr/>
            <p:nvPr/>
          </p:nvSpPr>
          <p:spPr>
            <a:xfrm>
              <a:off x="2055400" y="4861318"/>
              <a:ext cx="211402" cy="230552"/>
            </a:xfrm>
            <a:custGeom>
              <a:avLst/>
              <a:gdLst>
                <a:gd name="connsiteX0" fmla="*/ 103019 w 211402"/>
                <a:gd name="connsiteY0" fmla="*/ 230553 h 230552"/>
                <a:gd name="connsiteX1" fmla="*/ 0 w 211402"/>
                <a:gd name="connsiteY1" fmla="*/ 140696 h 230552"/>
                <a:gd name="connsiteX2" fmla="*/ 0 w 211402"/>
                <a:gd name="connsiteY2" fmla="*/ 1976 h 230552"/>
                <a:gd name="connsiteX3" fmla="*/ 1653 w 211402"/>
                <a:gd name="connsiteY3" fmla="*/ 0 h 230552"/>
                <a:gd name="connsiteX4" fmla="*/ 78367 w 211402"/>
                <a:gd name="connsiteY4" fmla="*/ 0 h 230552"/>
                <a:gd name="connsiteX5" fmla="*/ 80681 w 211402"/>
                <a:gd name="connsiteY5" fmla="*/ 2635 h 230552"/>
                <a:gd name="connsiteX6" fmla="*/ 80681 w 211402"/>
                <a:gd name="connsiteY6" fmla="*/ 129533 h 230552"/>
                <a:gd name="connsiteX7" fmla="*/ 108347 w 211402"/>
                <a:gd name="connsiteY7" fmla="*/ 161010 h 230552"/>
                <a:gd name="connsiteX8" fmla="*/ 136012 w 211402"/>
                <a:gd name="connsiteY8" fmla="*/ 129533 h 230552"/>
                <a:gd name="connsiteX9" fmla="*/ 136012 w 211402"/>
                <a:gd name="connsiteY9" fmla="*/ 2306 h 230552"/>
                <a:gd name="connsiteX10" fmla="*/ 138327 w 211402"/>
                <a:gd name="connsiteY10" fmla="*/ 0 h 230552"/>
                <a:gd name="connsiteX11" fmla="*/ 209750 w 211402"/>
                <a:gd name="connsiteY11" fmla="*/ 0 h 230552"/>
                <a:gd name="connsiteX12" fmla="*/ 211403 w 211402"/>
                <a:gd name="connsiteY12" fmla="*/ 2306 h 230552"/>
                <a:gd name="connsiteX13" fmla="*/ 211403 w 211402"/>
                <a:gd name="connsiteY13" fmla="*/ 143990 h 230552"/>
                <a:gd name="connsiteX14" fmla="*/ 103019 w 211402"/>
                <a:gd name="connsiteY14" fmla="*/ 230553 h 23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1402" h="230552">
                  <a:moveTo>
                    <a:pt x="103019" y="230553"/>
                  </a:moveTo>
                  <a:cubicBezTo>
                    <a:pt x="38504" y="230553"/>
                    <a:pt x="0" y="191206"/>
                    <a:pt x="0" y="140696"/>
                  </a:cubicBezTo>
                  <a:lnTo>
                    <a:pt x="0" y="1976"/>
                  </a:lnTo>
                  <a:cubicBezTo>
                    <a:pt x="0" y="0"/>
                    <a:pt x="0" y="0"/>
                    <a:pt x="1653" y="0"/>
                  </a:cubicBezTo>
                  <a:cubicBezTo>
                    <a:pt x="21420" y="0"/>
                    <a:pt x="60585" y="0"/>
                    <a:pt x="78367" y="0"/>
                  </a:cubicBezTo>
                  <a:cubicBezTo>
                    <a:pt x="80681" y="0"/>
                    <a:pt x="80681" y="0"/>
                    <a:pt x="80681" y="2635"/>
                  </a:cubicBezTo>
                  <a:lnTo>
                    <a:pt x="80681" y="129533"/>
                  </a:lnTo>
                  <a:cubicBezTo>
                    <a:pt x="80681" y="151823"/>
                    <a:pt x="90565" y="161010"/>
                    <a:pt x="108347" y="161010"/>
                  </a:cubicBezTo>
                  <a:cubicBezTo>
                    <a:pt x="125798" y="161010"/>
                    <a:pt x="136012" y="152152"/>
                    <a:pt x="136012" y="129533"/>
                  </a:cubicBezTo>
                  <a:lnTo>
                    <a:pt x="136012" y="2306"/>
                  </a:lnTo>
                  <a:cubicBezTo>
                    <a:pt x="136012" y="329"/>
                    <a:pt x="136012" y="0"/>
                    <a:pt x="138327" y="0"/>
                  </a:cubicBezTo>
                  <a:cubicBezTo>
                    <a:pt x="156109" y="0"/>
                    <a:pt x="190020" y="0"/>
                    <a:pt x="209750" y="0"/>
                  </a:cubicBezTo>
                  <a:cubicBezTo>
                    <a:pt x="211403" y="0"/>
                    <a:pt x="211403" y="0"/>
                    <a:pt x="211403" y="2306"/>
                  </a:cubicBezTo>
                  <a:lnTo>
                    <a:pt x="211403" y="143990"/>
                  </a:lnTo>
                  <a:cubicBezTo>
                    <a:pt x="211329" y="196770"/>
                    <a:pt x="174112" y="230553"/>
                    <a:pt x="103019" y="230553"/>
                  </a:cubicBezTo>
                  <a:close/>
                </a:path>
              </a:pathLst>
            </a:custGeom>
            <a:solidFill>
              <a:srgbClr val="393E4D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A597D94-C638-5DA7-F92B-91D8E99C12ED}"/>
                </a:ext>
              </a:extLst>
            </p:cNvPr>
            <p:cNvSpPr/>
            <p:nvPr/>
          </p:nvSpPr>
          <p:spPr>
            <a:xfrm>
              <a:off x="1807882" y="4846092"/>
              <a:ext cx="212872" cy="237543"/>
            </a:xfrm>
            <a:custGeom>
              <a:avLst/>
              <a:gdLst>
                <a:gd name="connsiteX0" fmla="*/ 152067 w 212872"/>
                <a:gd name="connsiteY0" fmla="*/ 149956 h 237543"/>
                <a:gd name="connsiteX1" fmla="*/ 119222 w 212872"/>
                <a:gd name="connsiteY1" fmla="*/ 164011 h 237543"/>
                <a:gd name="connsiteX2" fmla="*/ 73811 w 212872"/>
                <a:gd name="connsiteY2" fmla="*/ 118772 h 237543"/>
                <a:gd name="connsiteX3" fmla="*/ 119222 w 212872"/>
                <a:gd name="connsiteY3" fmla="*/ 73532 h 237543"/>
                <a:gd name="connsiteX4" fmla="*/ 152067 w 212872"/>
                <a:gd name="connsiteY4" fmla="*/ 87587 h 237543"/>
                <a:gd name="connsiteX5" fmla="*/ 212872 w 212872"/>
                <a:gd name="connsiteY5" fmla="*/ 45386 h 237543"/>
                <a:gd name="connsiteX6" fmla="*/ 119222 w 212872"/>
                <a:gd name="connsiteY6" fmla="*/ 0 h 237543"/>
                <a:gd name="connsiteX7" fmla="*/ 0 w 212872"/>
                <a:gd name="connsiteY7" fmla="*/ 118772 h 237543"/>
                <a:gd name="connsiteX8" fmla="*/ 119222 w 212872"/>
                <a:gd name="connsiteY8" fmla="*/ 237544 h 237543"/>
                <a:gd name="connsiteX9" fmla="*/ 212872 w 212872"/>
                <a:gd name="connsiteY9" fmla="*/ 192158 h 237543"/>
                <a:gd name="connsiteX10" fmla="*/ 152067 w 212872"/>
                <a:gd name="connsiteY10" fmla="*/ 149956 h 23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872" h="237543">
                  <a:moveTo>
                    <a:pt x="152067" y="149956"/>
                  </a:moveTo>
                  <a:cubicBezTo>
                    <a:pt x="143801" y="158594"/>
                    <a:pt x="132154" y="164011"/>
                    <a:pt x="119222" y="164011"/>
                  </a:cubicBezTo>
                  <a:cubicBezTo>
                    <a:pt x="94165" y="164011"/>
                    <a:pt x="73811" y="143771"/>
                    <a:pt x="73811" y="118772"/>
                  </a:cubicBezTo>
                  <a:cubicBezTo>
                    <a:pt x="73811" y="93773"/>
                    <a:pt x="94128" y="73532"/>
                    <a:pt x="119222" y="73532"/>
                  </a:cubicBezTo>
                  <a:cubicBezTo>
                    <a:pt x="132154" y="73532"/>
                    <a:pt x="143801" y="78949"/>
                    <a:pt x="152067" y="87587"/>
                  </a:cubicBezTo>
                  <a:lnTo>
                    <a:pt x="212872" y="45386"/>
                  </a:lnTo>
                  <a:cubicBezTo>
                    <a:pt x="191049" y="17788"/>
                    <a:pt x="157248" y="0"/>
                    <a:pt x="119222" y="0"/>
                  </a:cubicBezTo>
                  <a:cubicBezTo>
                    <a:pt x="53383" y="0"/>
                    <a:pt x="0" y="53182"/>
                    <a:pt x="0" y="118772"/>
                  </a:cubicBezTo>
                  <a:cubicBezTo>
                    <a:pt x="0" y="184362"/>
                    <a:pt x="53383" y="237544"/>
                    <a:pt x="119222" y="237544"/>
                  </a:cubicBezTo>
                  <a:cubicBezTo>
                    <a:pt x="157248" y="237544"/>
                    <a:pt x="191012" y="219755"/>
                    <a:pt x="212872" y="192158"/>
                  </a:cubicBezTo>
                  <a:lnTo>
                    <a:pt x="152067" y="149956"/>
                  </a:lnTo>
                  <a:close/>
                </a:path>
              </a:pathLst>
            </a:custGeom>
            <a:solidFill>
              <a:srgbClr val="393E4D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E245FAF-36EC-3259-6F47-2B5C100588D7}"/>
                </a:ext>
              </a:extLst>
            </p:cNvPr>
            <p:cNvSpPr/>
            <p:nvPr/>
          </p:nvSpPr>
          <p:spPr>
            <a:xfrm>
              <a:off x="2301155" y="4861318"/>
              <a:ext cx="200490" cy="222399"/>
            </a:xfrm>
            <a:custGeom>
              <a:avLst/>
              <a:gdLst>
                <a:gd name="connsiteX0" fmla="*/ 198213 w 200490"/>
                <a:gd name="connsiteY0" fmla="*/ 61344 h 222399"/>
                <a:gd name="connsiteX1" fmla="*/ 140274 w 200490"/>
                <a:gd name="connsiteY1" fmla="*/ 57757 h 222399"/>
                <a:gd name="connsiteX2" fmla="*/ 140274 w 200490"/>
                <a:gd name="connsiteY2" fmla="*/ 219426 h 222399"/>
                <a:gd name="connsiteX3" fmla="*/ 136967 w 200490"/>
                <a:gd name="connsiteY3" fmla="*/ 222391 h 222399"/>
                <a:gd name="connsiteX4" fmla="*/ 65544 w 200490"/>
                <a:gd name="connsiteY4" fmla="*/ 222391 h 222399"/>
                <a:gd name="connsiteX5" fmla="*/ 62238 w 200490"/>
                <a:gd name="connsiteY5" fmla="*/ 219426 h 222399"/>
                <a:gd name="connsiteX6" fmla="*/ 62238 w 200490"/>
                <a:gd name="connsiteY6" fmla="*/ 57757 h 222399"/>
                <a:gd name="connsiteX7" fmla="*/ 2315 w 200490"/>
                <a:gd name="connsiteY7" fmla="*/ 61344 h 222399"/>
                <a:gd name="connsiteX8" fmla="*/ 0 w 200490"/>
                <a:gd name="connsiteY8" fmla="*/ 59038 h 222399"/>
                <a:gd name="connsiteX9" fmla="*/ 0 w 200490"/>
                <a:gd name="connsiteY9" fmla="*/ 3294 h 222399"/>
                <a:gd name="connsiteX10" fmla="*/ 2645 w 200490"/>
                <a:gd name="connsiteY10" fmla="*/ 0 h 222399"/>
                <a:gd name="connsiteX11" fmla="*/ 197846 w 200490"/>
                <a:gd name="connsiteY11" fmla="*/ 0 h 222399"/>
                <a:gd name="connsiteX12" fmla="*/ 200491 w 200490"/>
                <a:gd name="connsiteY12" fmla="*/ 3294 h 222399"/>
                <a:gd name="connsiteX13" fmla="*/ 200491 w 200490"/>
                <a:gd name="connsiteY13" fmla="*/ 59038 h 222399"/>
                <a:gd name="connsiteX14" fmla="*/ 198213 w 200490"/>
                <a:gd name="connsiteY14" fmla="*/ 61344 h 22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490" h="222399">
                  <a:moveTo>
                    <a:pt x="198213" y="61344"/>
                  </a:moveTo>
                  <a:lnTo>
                    <a:pt x="140274" y="57757"/>
                  </a:lnTo>
                  <a:cubicBezTo>
                    <a:pt x="140274" y="57757"/>
                    <a:pt x="140274" y="193841"/>
                    <a:pt x="140274" y="219426"/>
                  </a:cubicBezTo>
                  <a:cubicBezTo>
                    <a:pt x="140274" y="222061"/>
                    <a:pt x="139943" y="222391"/>
                    <a:pt x="136967" y="222391"/>
                  </a:cubicBezTo>
                  <a:cubicBezTo>
                    <a:pt x="113931" y="222391"/>
                    <a:pt x="87258" y="222391"/>
                    <a:pt x="65544" y="222391"/>
                  </a:cubicBezTo>
                  <a:cubicBezTo>
                    <a:pt x="62238" y="222391"/>
                    <a:pt x="62238" y="222720"/>
                    <a:pt x="62238" y="219426"/>
                  </a:cubicBezTo>
                  <a:cubicBezTo>
                    <a:pt x="62238" y="178762"/>
                    <a:pt x="62238" y="57757"/>
                    <a:pt x="62238" y="57757"/>
                  </a:cubicBezTo>
                  <a:lnTo>
                    <a:pt x="2315" y="61344"/>
                  </a:lnTo>
                  <a:cubicBezTo>
                    <a:pt x="0" y="61344"/>
                    <a:pt x="0" y="61015"/>
                    <a:pt x="0" y="59038"/>
                  </a:cubicBezTo>
                  <a:cubicBezTo>
                    <a:pt x="0" y="40994"/>
                    <a:pt x="0" y="25584"/>
                    <a:pt x="0" y="3294"/>
                  </a:cubicBezTo>
                  <a:cubicBezTo>
                    <a:pt x="0" y="659"/>
                    <a:pt x="0" y="0"/>
                    <a:pt x="2645" y="0"/>
                  </a:cubicBezTo>
                  <a:lnTo>
                    <a:pt x="197846" y="0"/>
                  </a:lnTo>
                  <a:cubicBezTo>
                    <a:pt x="200160" y="0"/>
                    <a:pt x="200491" y="659"/>
                    <a:pt x="200491" y="3294"/>
                  </a:cubicBezTo>
                  <a:cubicBezTo>
                    <a:pt x="200491" y="25584"/>
                    <a:pt x="200491" y="40994"/>
                    <a:pt x="200491" y="59038"/>
                  </a:cubicBezTo>
                  <a:cubicBezTo>
                    <a:pt x="200491" y="61015"/>
                    <a:pt x="200160" y="61344"/>
                    <a:pt x="198213" y="61344"/>
                  </a:cubicBezTo>
                  <a:close/>
                </a:path>
              </a:pathLst>
            </a:custGeom>
            <a:solidFill>
              <a:srgbClr val="393E4D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</p:grpSp>
    </p:spTree>
    <p:extLst>
      <p:ext uri="{BB962C8B-B14F-4D97-AF65-F5344CB8AC3E}">
        <p14:creationId xmlns:p14="http://schemas.microsoft.com/office/powerpoint/2010/main" val="113325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onal Stripe 4">
            <a:extLst>
              <a:ext uri="{FF2B5EF4-FFF2-40B4-BE49-F238E27FC236}">
                <a16:creationId xmlns:a16="http://schemas.microsoft.com/office/drawing/2014/main" id="{38DABD11-F38B-5CA1-D2C3-53795BE862AF}"/>
              </a:ext>
            </a:extLst>
          </p:cNvPr>
          <p:cNvSpPr/>
          <p:nvPr userDrawn="1"/>
        </p:nvSpPr>
        <p:spPr>
          <a:xfrm flipH="1">
            <a:off x="5393167" y="0"/>
            <a:ext cx="6798833" cy="6787281"/>
          </a:xfrm>
          <a:prstGeom prst="diagStrip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>
              <a:solidFill>
                <a:schemeClr val="tx1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FA6D1B5-6905-CCC0-9EAD-662458E0FF6A}"/>
              </a:ext>
            </a:extLst>
          </p:cNvPr>
          <p:cNvSpPr/>
          <p:nvPr userDrawn="1"/>
        </p:nvSpPr>
        <p:spPr>
          <a:xfrm>
            <a:off x="0" y="6207124"/>
            <a:ext cx="12192000" cy="571501"/>
          </a:xfrm>
          <a:custGeom>
            <a:avLst/>
            <a:gdLst>
              <a:gd name="connsiteX0" fmla="*/ 0 w 2135668"/>
              <a:gd name="connsiteY0" fmla="*/ 0 h 1086839"/>
              <a:gd name="connsiteX1" fmla="*/ 2135668 w 2135668"/>
              <a:gd name="connsiteY1" fmla="*/ 0 h 1086839"/>
              <a:gd name="connsiteX2" fmla="*/ 2135668 w 2135668"/>
              <a:gd name="connsiteY2" fmla="*/ 1086840 h 1086839"/>
              <a:gd name="connsiteX3" fmla="*/ 0 w 2135668"/>
              <a:gd name="connsiteY3" fmla="*/ 1086840 h 108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668" h="1086839">
                <a:moveTo>
                  <a:pt x="0" y="0"/>
                </a:moveTo>
                <a:lnTo>
                  <a:pt x="2135668" y="0"/>
                </a:lnTo>
                <a:lnTo>
                  <a:pt x="2135668" y="1086840"/>
                </a:lnTo>
                <a:lnTo>
                  <a:pt x="0" y="1086840"/>
                </a:lnTo>
                <a:close/>
              </a:path>
            </a:pathLst>
          </a:custGeom>
          <a:solidFill>
            <a:srgbClr val="393E4D"/>
          </a:solidFill>
          <a:ln w="4103" cap="flat">
            <a:noFill/>
            <a:prstDash val="solid"/>
            <a:miter/>
          </a:ln>
        </p:spPr>
        <p:txBody>
          <a:bodyPr rtlCol="0" anchor="ctr"/>
          <a:lstStyle/>
          <a:p>
            <a:endParaRPr lang="en-MX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5613269-8EAF-52CF-7E6D-C5AA1D3920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500" y="6207125"/>
            <a:ext cx="952500" cy="57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6BB036-A2E0-E914-F946-74E156769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rgbClr val="F4831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72C8C-656A-0586-57C0-FCB208681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buClr>
                <a:srgbClr val="FFB81C"/>
              </a:buClr>
              <a:defRPr sz="2000"/>
            </a:lvl1pPr>
            <a:lvl2pPr>
              <a:buClr>
                <a:srgbClr val="FFB81C"/>
              </a:buClr>
              <a:defRPr sz="2200"/>
            </a:lvl2pPr>
            <a:lvl3pPr>
              <a:buClr>
                <a:srgbClr val="FFB81C"/>
              </a:buClr>
              <a:defRPr sz="2000"/>
            </a:lvl3pPr>
            <a:lvl4pPr>
              <a:buClr>
                <a:srgbClr val="FFB81C"/>
              </a:buClr>
              <a:defRPr sz="2000"/>
            </a:lvl4pPr>
            <a:lvl5pPr>
              <a:buClr>
                <a:srgbClr val="FFB81C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MX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C2BD9-A413-E751-12FA-24BD54D3A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CE346-EF39-22EF-7373-04E1B147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5388" y="6310311"/>
            <a:ext cx="704090" cy="365125"/>
          </a:xfrm>
        </p:spPr>
        <p:txBody>
          <a:bodyPr/>
          <a:lstStyle>
            <a:lvl1pPr>
              <a:defRPr>
                <a:solidFill>
                  <a:srgbClr val="393E4D"/>
                </a:solidFill>
              </a:defRPr>
            </a:lvl1pPr>
          </a:lstStyle>
          <a:p>
            <a:fld id="{B1A3689C-1C33-464C-BB93-EA96B5059DB2}" type="slidenum">
              <a:rPr lang="en-MX" smtClean="0"/>
              <a:pPr/>
              <a:t>‹#›</a:t>
            </a:fld>
            <a:endParaRPr lang="en-MX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8970197-5EA3-92DF-F319-3FB504AF328E}"/>
              </a:ext>
            </a:extLst>
          </p:cNvPr>
          <p:cNvGrpSpPr/>
          <p:nvPr userDrawn="1"/>
        </p:nvGrpSpPr>
        <p:grpSpPr>
          <a:xfrm>
            <a:off x="-1" y="6207123"/>
            <a:ext cx="1692000" cy="576000"/>
            <a:chOff x="946179" y="4665536"/>
            <a:chExt cx="1694528" cy="60015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71CD23D-1C21-FE30-C70C-A139403868CF}"/>
                </a:ext>
              </a:extLst>
            </p:cNvPr>
            <p:cNvSpPr/>
            <p:nvPr/>
          </p:nvSpPr>
          <p:spPr>
            <a:xfrm>
              <a:off x="966202" y="4685484"/>
              <a:ext cx="1655106" cy="560258"/>
            </a:xfrm>
            <a:custGeom>
              <a:avLst/>
              <a:gdLst>
                <a:gd name="connsiteX0" fmla="*/ 0 w 1655106"/>
                <a:gd name="connsiteY0" fmla="*/ 0 h 560258"/>
                <a:gd name="connsiteX1" fmla="*/ 1655106 w 1655106"/>
                <a:gd name="connsiteY1" fmla="*/ 0 h 560258"/>
                <a:gd name="connsiteX2" fmla="*/ 1655106 w 1655106"/>
                <a:gd name="connsiteY2" fmla="*/ 560259 h 560258"/>
                <a:gd name="connsiteX3" fmla="*/ 0 w 1655106"/>
                <a:gd name="connsiteY3" fmla="*/ 560259 h 56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5106" h="560258">
                  <a:moveTo>
                    <a:pt x="0" y="0"/>
                  </a:moveTo>
                  <a:lnTo>
                    <a:pt x="1655106" y="0"/>
                  </a:lnTo>
                  <a:lnTo>
                    <a:pt x="1655106" y="560259"/>
                  </a:lnTo>
                  <a:lnTo>
                    <a:pt x="0" y="560259"/>
                  </a:lnTo>
                  <a:close/>
                </a:path>
              </a:pathLst>
            </a:custGeom>
            <a:solidFill>
              <a:srgbClr val="393E4D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FF33C29-EF54-3C48-C9DB-BAA5238D3523}"/>
                </a:ext>
              </a:extLst>
            </p:cNvPr>
            <p:cNvSpPr/>
            <p:nvPr/>
          </p:nvSpPr>
          <p:spPr>
            <a:xfrm>
              <a:off x="1878423" y="4684752"/>
              <a:ext cx="742260" cy="560258"/>
            </a:xfrm>
            <a:custGeom>
              <a:avLst/>
              <a:gdLst>
                <a:gd name="connsiteX0" fmla="*/ 742261 w 742260"/>
                <a:gd name="connsiteY0" fmla="*/ 0 h 560258"/>
                <a:gd name="connsiteX1" fmla="*/ 404215 w 742260"/>
                <a:gd name="connsiteY1" fmla="*/ 0 h 560258"/>
                <a:gd name="connsiteX2" fmla="*/ 0 w 742260"/>
                <a:gd name="connsiteY2" fmla="*/ 279489 h 560258"/>
                <a:gd name="connsiteX3" fmla="*/ 404215 w 742260"/>
                <a:gd name="connsiteY3" fmla="*/ 560259 h 560258"/>
                <a:gd name="connsiteX4" fmla="*/ 742261 w 742260"/>
                <a:gd name="connsiteY4" fmla="*/ 560149 h 56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260" h="560258">
                  <a:moveTo>
                    <a:pt x="742261" y="0"/>
                  </a:moveTo>
                  <a:lnTo>
                    <a:pt x="404215" y="0"/>
                  </a:lnTo>
                  <a:lnTo>
                    <a:pt x="0" y="279489"/>
                  </a:lnTo>
                  <a:lnTo>
                    <a:pt x="404215" y="560259"/>
                  </a:lnTo>
                  <a:lnTo>
                    <a:pt x="742261" y="560149"/>
                  </a:lnTo>
                  <a:close/>
                </a:path>
              </a:pathLst>
            </a:custGeom>
            <a:solidFill>
              <a:srgbClr val="939598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BA524ED-526A-B8D4-75E3-95ADB4DDC18A}"/>
                </a:ext>
              </a:extLst>
            </p:cNvPr>
            <p:cNvSpPr/>
            <p:nvPr/>
          </p:nvSpPr>
          <p:spPr>
            <a:xfrm>
              <a:off x="1669629" y="4684240"/>
              <a:ext cx="613009" cy="561503"/>
            </a:xfrm>
            <a:custGeom>
              <a:avLst/>
              <a:gdLst>
                <a:gd name="connsiteX0" fmla="*/ 613009 w 613009"/>
                <a:gd name="connsiteY0" fmla="*/ 0 h 561503"/>
                <a:gd name="connsiteX1" fmla="*/ 404105 w 613009"/>
                <a:gd name="connsiteY1" fmla="*/ 0 h 561503"/>
                <a:gd name="connsiteX2" fmla="*/ 0 w 613009"/>
                <a:gd name="connsiteY2" fmla="*/ 280733 h 561503"/>
                <a:gd name="connsiteX3" fmla="*/ 404105 w 613009"/>
                <a:gd name="connsiteY3" fmla="*/ 561503 h 561503"/>
                <a:gd name="connsiteX4" fmla="*/ 613009 w 613009"/>
                <a:gd name="connsiteY4" fmla="*/ 561503 h 561503"/>
                <a:gd name="connsiteX5" fmla="*/ 208794 w 613009"/>
                <a:gd name="connsiteY5" fmla="*/ 280733 h 5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009" h="561503">
                  <a:moveTo>
                    <a:pt x="613009" y="0"/>
                  </a:moveTo>
                  <a:lnTo>
                    <a:pt x="404105" y="0"/>
                  </a:lnTo>
                  <a:lnTo>
                    <a:pt x="0" y="280733"/>
                  </a:lnTo>
                  <a:lnTo>
                    <a:pt x="404105" y="561503"/>
                  </a:lnTo>
                  <a:lnTo>
                    <a:pt x="613009" y="561503"/>
                  </a:lnTo>
                  <a:lnTo>
                    <a:pt x="208794" y="280733"/>
                  </a:lnTo>
                  <a:close/>
                </a:path>
              </a:pathLst>
            </a:custGeom>
            <a:solidFill>
              <a:srgbClr val="F1F1F1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6F4C79D-319E-5333-6DF1-C8B342A11669}"/>
                </a:ext>
              </a:extLst>
            </p:cNvPr>
            <p:cNvSpPr/>
            <p:nvPr/>
          </p:nvSpPr>
          <p:spPr>
            <a:xfrm>
              <a:off x="1689726" y="4964973"/>
              <a:ext cx="613009" cy="280769"/>
            </a:xfrm>
            <a:custGeom>
              <a:avLst/>
              <a:gdLst>
                <a:gd name="connsiteX0" fmla="*/ 0 w 613009"/>
                <a:gd name="connsiteY0" fmla="*/ 0 h 280769"/>
                <a:gd name="connsiteX1" fmla="*/ 404105 w 613009"/>
                <a:gd name="connsiteY1" fmla="*/ 280770 h 280769"/>
                <a:gd name="connsiteX2" fmla="*/ 613009 w 613009"/>
                <a:gd name="connsiteY2" fmla="*/ 280770 h 280769"/>
                <a:gd name="connsiteX3" fmla="*/ 208794 w 613009"/>
                <a:gd name="connsiteY3" fmla="*/ 0 h 28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009" h="280769">
                  <a:moveTo>
                    <a:pt x="0" y="0"/>
                  </a:moveTo>
                  <a:lnTo>
                    <a:pt x="404105" y="280770"/>
                  </a:lnTo>
                  <a:lnTo>
                    <a:pt x="613009" y="280770"/>
                  </a:lnTo>
                  <a:lnTo>
                    <a:pt x="208794" y="0"/>
                  </a:lnTo>
                  <a:close/>
                </a:path>
              </a:pathLst>
            </a:custGeom>
            <a:gradFill>
              <a:gsLst>
                <a:gs pos="1490">
                  <a:srgbClr val="818182"/>
                </a:gs>
                <a:gs pos="40320">
                  <a:srgbClr val="F1F1F1"/>
                </a:gs>
                <a:gs pos="86890">
                  <a:srgbClr val="D0D2D3"/>
                </a:gs>
              </a:gsLst>
              <a:lin ang="13800005" scaled="1"/>
            </a:gra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5A727EA-DEE8-E5BA-C448-65CDFDA0E688}"/>
                </a:ext>
              </a:extLst>
            </p:cNvPr>
            <p:cNvSpPr/>
            <p:nvPr/>
          </p:nvSpPr>
          <p:spPr>
            <a:xfrm>
              <a:off x="1689726" y="4684240"/>
              <a:ext cx="613009" cy="280769"/>
            </a:xfrm>
            <a:custGeom>
              <a:avLst/>
              <a:gdLst>
                <a:gd name="connsiteX0" fmla="*/ 0 w 613009"/>
                <a:gd name="connsiteY0" fmla="*/ 280770 h 280769"/>
                <a:gd name="connsiteX1" fmla="*/ 404105 w 613009"/>
                <a:gd name="connsiteY1" fmla="*/ 0 h 280769"/>
                <a:gd name="connsiteX2" fmla="*/ 613009 w 613009"/>
                <a:gd name="connsiteY2" fmla="*/ 0 h 280769"/>
                <a:gd name="connsiteX3" fmla="*/ 208794 w 613009"/>
                <a:gd name="connsiteY3" fmla="*/ 280770 h 28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009" h="280769">
                  <a:moveTo>
                    <a:pt x="0" y="280770"/>
                  </a:moveTo>
                  <a:lnTo>
                    <a:pt x="404105" y="0"/>
                  </a:lnTo>
                  <a:lnTo>
                    <a:pt x="613009" y="0"/>
                  </a:lnTo>
                  <a:lnTo>
                    <a:pt x="208794" y="280770"/>
                  </a:lnTo>
                  <a:close/>
                </a:path>
              </a:pathLst>
            </a:custGeom>
            <a:gradFill>
              <a:gsLst>
                <a:gs pos="11180">
                  <a:srgbClr val="D0D2D3"/>
                </a:gs>
                <a:gs pos="40320">
                  <a:srgbClr val="F1F1F1"/>
                </a:gs>
                <a:gs pos="91410">
                  <a:srgbClr val="818182"/>
                </a:gs>
              </a:gsLst>
              <a:lin ang="7800007" scaled="1"/>
            </a:gra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61AC2A5-7EA9-42DF-9166-67614B5E97DE}"/>
                </a:ext>
              </a:extLst>
            </p:cNvPr>
            <p:cNvSpPr/>
            <p:nvPr/>
          </p:nvSpPr>
          <p:spPr>
            <a:xfrm>
              <a:off x="946179" y="4665536"/>
              <a:ext cx="1694528" cy="600154"/>
            </a:xfrm>
            <a:custGeom>
              <a:avLst/>
              <a:gdLst>
                <a:gd name="connsiteX0" fmla="*/ 1694528 w 1694528"/>
                <a:gd name="connsiteY0" fmla="*/ 600154 h 600154"/>
                <a:gd name="connsiteX1" fmla="*/ 0 w 1694528"/>
                <a:gd name="connsiteY1" fmla="*/ 600154 h 600154"/>
                <a:gd name="connsiteX2" fmla="*/ 0 w 1694528"/>
                <a:gd name="connsiteY2" fmla="*/ 0 h 600154"/>
                <a:gd name="connsiteX3" fmla="*/ 1694528 w 1694528"/>
                <a:gd name="connsiteY3" fmla="*/ 0 h 600154"/>
                <a:gd name="connsiteX4" fmla="*/ 1694528 w 1694528"/>
                <a:gd name="connsiteY4" fmla="*/ 600154 h 600154"/>
                <a:gd name="connsiteX5" fmla="*/ 20023 w 1694528"/>
                <a:gd name="connsiteY5" fmla="*/ 580207 h 600154"/>
                <a:gd name="connsiteX6" fmla="*/ 1674505 w 1694528"/>
                <a:gd name="connsiteY6" fmla="*/ 580207 h 600154"/>
                <a:gd name="connsiteX7" fmla="*/ 1674505 w 1694528"/>
                <a:gd name="connsiteY7" fmla="*/ 19948 h 600154"/>
                <a:gd name="connsiteX8" fmla="*/ 20023 w 1694528"/>
                <a:gd name="connsiteY8" fmla="*/ 19948 h 600154"/>
                <a:gd name="connsiteX9" fmla="*/ 20023 w 1694528"/>
                <a:gd name="connsiteY9" fmla="*/ 580207 h 60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4528" h="600154">
                  <a:moveTo>
                    <a:pt x="1694528" y="600154"/>
                  </a:moveTo>
                  <a:lnTo>
                    <a:pt x="0" y="600154"/>
                  </a:lnTo>
                  <a:lnTo>
                    <a:pt x="0" y="0"/>
                  </a:lnTo>
                  <a:lnTo>
                    <a:pt x="1694528" y="0"/>
                  </a:lnTo>
                  <a:lnTo>
                    <a:pt x="1694528" y="600154"/>
                  </a:lnTo>
                  <a:close/>
                  <a:moveTo>
                    <a:pt x="20023" y="580207"/>
                  </a:moveTo>
                  <a:lnTo>
                    <a:pt x="1674505" y="580207"/>
                  </a:lnTo>
                  <a:lnTo>
                    <a:pt x="1674505" y="19948"/>
                  </a:lnTo>
                  <a:lnTo>
                    <a:pt x="20023" y="19948"/>
                  </a:lnTo>
                  <a:lnTo>
                    <a:pt x="20023" y="580207"/>
                  </a:lnTo>
                  <a:close/>
                </a:path>
              </a:pathLst>
            </a:custGeom>
            <a:solidFill>
              <a:srgbClr val="FFB71B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BB966E6E-60AF-57DC-3A3D-126E6C1A1943}"/>
                </a:ext>
              </a:extLst>
            </p:cNvPr>
            <p:cNvGrpSpPr/>
            <p:nvPr/>
          </p:nvGrpSpPr>
          <p:grpSpPr>
            <a:xfrm>
              <a:off x="1086710" y="4847226"/>
              <a:ext cx="637588" cy="241057"/>
              <a:chOff x="1473483" y="5966021"/>
              <a:chExt cx="637588" cy="241057"/>
            </a:xfrm>
            <a:solidFill>
              <a:srgbClr val="FFB71B"/>
            </a:solidFill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288EE151-A252-0B93-96CB-8B659F003B53}"/>
                  </a:ext>
                </a:extLst>
              </p:cNvPr>
              <p:cNvSpPr/>
              <p:nvPr/>
            </p:nvSpPr>
            <p:spPr>
              <a:xfrm>
                <a:off x="1473483" y="5966021"/>
                <a:ext cx="127929" cy="241020"/>
              </a:xfrm>
              <a:custGeom>
                <a:avLst/>
                <a:gdLst>
                  <a:gd name="connsiteX0" fmla="*/ 65030 w 127929"/>
                  <a:gd name="connsiteY0" fmla="*/ 188900 h 241020"/>
                  <a:gd name="connsiteX1" fmla="*/ 127929 w 127929"/>
                  <a:gd name="connsiteY1" fmla="*/ 188900 h 241020"/>
                  <a:gd name="connsiteX2" fmla="*/ 127929 w 127929"/>
                  <a:gd name="connsiteY2" fmla="*/ 241021 h 241020"/>
                  <a:gd name="connsiteX3" fmla="*/ 0 w 127929"/>
                  <a:gd name="connsiteY3" fmla="*/ 241021 h 241020"/>
                  <a:gd name="connsiteX4" fmla="*/ 0 w 127929"/>
                  <a:gd name="connsiteY4" fmla="*/ 0 h 241020"/>
                  <a:gd name="connsiteX5" fmla="*/ 65030 w 127929"/>
                  <a:gd name="connsiteY5" fmla="*/ 0 h 241020"/>
                  <a:gd name="connsiteX6" fmla="*/ 65030 w 127929"/>
                  <a:gd name="connsiteY6" fmla="*/ 188900 h 2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929" h="241020">
                    <a:moveTo>
                      <a:pt x="65030" y="188900"/>
                    </a:moveTo>
                    <a:lnTo>
                      <a:pt x="127929" y="188900"/>
                    </a:lnTo>
                    <a:lnTo>
                      <a:pt x="127929" y="241021"/>
                    </a:lnTo>
                    <a:lnTo>
                      <a:pt x="0" y="241021"/>
                    </a:lnTo>
                    <a:lnTo>
                      <a:pt x="0" y="0"/>
                    </a:lnTo>
                    <a:lnTo>
                      <a:pt x="65030" y="0"/>
                    </a:lnTo>
                    <a:lnTo>
                      <a:pt x="65030" y="188900"/>
                    </a:lnTo>
                    <a:close/>
                  </a:path>
                </a:pathLst>
              </a:custGeom>
              <a:solidFill>
                <a:srgbClr val="FFB71B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181EBC28-EDD8-4FB2-4BA4-ECF3F5CD4C68}"/>
                  </a:ext>
                </a:extLst>
              </p:cNvPr>
              <p:cNvSpPr/>
              <p:nvPr/>
            </p:nvSpPr>
            <p:spPr>
              <a:xfrm>
                <a:off x="1646786" y="5966021"/>
                <a:ext cx="65030" cy="241057"/>
              </a:xfrm>
              <a:custGeom>
                <a:avLst/>
                <a:gdLst>
                  <a:gd name="connsiteX0" fmla="*/ 0 w 65030"/>
                  <a:gd name="connsiteY0" fmla="*/ 241021 h 241057"/>
                  <a:gd name="connsiteX1" fmla="*/ 0 w 65030"/>
                  <a:gd name="connsiteY1" fmla="*/ 0 h 241057"/>
                  <a:gd name="connsiteX2" fmla="*/ 65030 w 65030"/>
                  <a:gd name="connsiteY2" fmla="*/ 0 h 241057"/>
                  <a:gd name="connsiteX3" fmla="*/ 65030 w 65030"/>
                  <a:gd name="connsiteY3" fmla="*/ 241057 h 241057"/>
                  <a:gd name="connsiteX4" fmla="*/ 0 w 65030"/>
                  <a:gd name="connsiteY4" fmla="*/ 241057 h 2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30" h="241057">
                    <a:moveTo>
                      <a:pt x="0" y="241021"/>
                    </a:moveTo>
                    <a:lnTo>
                      <a:pt x="0" y="0"/>
                    </a:lnTo>
                    <a:lnTo>
                      <a:pt x="65030" y="0"/>
                    </a:lnTo>
                    <a:lnTo>
                      <a:pt x="65030" y="241057"/>
                    </a:lnTo>
                    <a:lnTo>
                      <a:pt x="0" y="241057"/>
                    </a:lnTo>
                    <a:close/>
                  </a:path>
                </a:pathLst>
              </a:custGeom>
              <a:solidFill>
                <a:srgbClr val="FFB71B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2490CC04-45C8-528A-3A34-6FA88FA6F753}"/>
                  </a:ext>
                </a:extLst>
              </p:cNvPr>
              <p:cNvSpPr/>
              <p:nvPr/>
            </p:nvSpPr>
            <p:spPr>
              <a:xfrm>
                <a:off x="1765052" y="5966021"/>
                <a:ext cx="166028" cy="241057"/>
              </a:xfrm>
              <a:custGeom>
                <a:avLst/>
                <a:gdLst>
                  <a:gd name="connsiteX0" fmla="*/ 108273 w 166028"/>
                  <a:gd name="connsiteY0" fmla="*/ 0 h 241057"/>
                  <a:gd name="connsiteX1" fmla="*/ 166029 w 166028"/>
                  <a:gd name="connsiteY1" fmla="*/ 0 h 241057"/>
                  <a:gd name="connsiteX2" fmla="*/ 166029 w 166028"/>
                  <a:gd name="connsiteY2" fmla="*/ 241057 h 241057"/>
                  <a:gd name="connsiteX3" fmla="*/ 112498 w 166028"/>
                  <a:gd name="connsiteY3" fmla="*/ 241057 h 241057"/>
                  <a:gd name="connsiteX4" fmla="*/ 58049 w 166028"/>
                  <a:gd name="connsiteY4" fmla="*/ 127776 h 241057"/>
                  <a:gd name="connsiteX5" fmla="*/ 58049 w 166028"/>
                  <a:gd name="connsiteY5" fmla="*/ 241057 h 241057"/>
                  <a:gd name="connsiteX6" fmla="*/ 0 w 166028"/>
                  <a:gd name="connsiteY6" fmla="*/ 241057 h 241057"/>
                  <a:gd name="connsiteX7" fmla="*/ 0 w 166028"/>
                  <a:gd name="connsiteY7" fmla="*/ 0 h 241057"/>
                  <a:gd name="connsiteX8" fmla="*/ 56249 w 166028"/>
                  <a:gd name="connsiteY8" fmla="*/ 0 h 241057"/>
                  <a:gd name="connsiteX9" fmla="*/ 108273 w 166028"/>
                  <a:gd name="connsiteY9" fmla="*/ 115404 h 241057"/>
                  <a:gd name="connsiteX10" fmla="*/ 108273 w 166028"/>
                  <a:gd name="connsiteY10" fmla="*/ 0 h 2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028" h="241057">
                    <a:moveTo>
                      <a:pt x="108273" y="0"/>
                    </a:moveTo>
                    <a:lnTo>
                      <a:pt x="166029" y="0"/>
                    </a:lnTo>
                    <a:lnTo>
                      <a:pt x="166029" y="241057"/>
                    </a:lnTo>
                    <a:lnTo>
                      <a:pt x="112498" y="241057"/>
                    </a:lnTo>
                    <a:lnTo>
                      <a:pt x="58049" y="127776"/>
                    </a:lnTo>
                    <a:lnTo>
                      <a:pt x="58049" y="241057"/>
                    </a:lnTo>
                    <a:lnTo>
                      <a:pt x="0" y="241057"/>
                    </a:lnTo>
                    <a:lnTo>
                      <a:pt x="0" y="0"/>
                    </a:lnTo>
                    <a:lnTo>
                      <a:pt x="56249" y="0"/>
                    </a:lnTo>
                    <a:lnTo>
                      <a:pt x="108273" y="115404"/>
                    </a:lnTo>
                    <a:lnTo>
                      <a:pt x="108273" y="0"/>
                    </a:lnTo>
                    <a:close/>
                  </a:path>
                </a:pathLst>
              </a:custGeom>
              <a:solidFill>
                <a:srgbClr val="FFB71B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085E52BC-0C5A-5ABD-4FE2-D5F76BC82594}"/>
                  </a:ext>
                </a:extLst>
              </p:cNvPr>
              <p:cNvSpPr/>
              <p:nvPr/>
            </p:nvSpPr>
            <p:spPr>
              <a:xfrm>
                <a:off x="1983142" y="5966021"/>
                <a:ext cx="127929" cy="241057"/>
              </a:xfrm>
              <a:custGeom>
                <a:avLst/>
                <a:gdLst>
                  <a:gd name="connsiteX0" fmla="*/ 127929 w 127929"/>
                  <a:gd name="connsiteY0" fmla="*/ 47289 h 241057"/>
                  <a:gd name="connsiteX1" fmla="*/ 65030 w 127929"/>
                  <a:gd name="connsiteY1" fmla="*/ 47289 h 241057"/>
                  <a:gd name="connsiteX2" fmla="*/ 65030 w 127929"/>
                  <a:gd name="connsiteY2" fmla="*/ 94578 h 241057"/>
                  <a:gd name="connsiteX3" fmla="*/ 106473 w 127929"/>
                  <a:gd name="connsiteY3" fmla="*/ 94578 h 241057"/>
                  <a:gd name="connsiteX4" fmla="*/ 73260 w 127929"/>
                  <a:gd name="connsiteY4" fmla="*/ 117710 h 241057"/>
                  <a:gd name="connsiteX5" fmla="*/ 105922 w 127929"/>
                  <a:gd name="connsiteY5" fmla="*/ 140403 h 241057"/>
                  <a:gd name="connsiteX6" fmla="*/ 65030 w 127929"/>
                  <a:gd name="connsiteY6" fmla="*/ 140403 h 241057"/>
                  <a:gd name="connsiteX7" fmla="*/ 65030 w 127929"/>
                  <a:gd name="connsiteY7" fmla="*/ 190437 h 241057"/>
                  <a:gd name="connsiteX8" fmla="*/ 127929 w 127929"/>
                  <a:gd name="connsiteY8" fmla="*/ 190437 h 241057"/>
                  <a:gd name="connsiteX9" fmla="*/ 127929 w 127929"/>
                  <a:gd name="connsiteY9" fmla="*/ 241057 h 241057"/>
                  <a:gd name="connsiteX10" fmla="*/ 0 w 127929"/>
                  <a:gd name="connsiteY10" fmla="*/ 241057 h 241057"/>
                  <a:gd name="connsiteX11" fmla="*/ 0 w 127929"/>
                  <a:gd name="connsiteY11" fmla="*/ 0 h 241057"/>
                  <a:gd name="connsiteX12" fmla="*/ 127929 w 127929"/>
                  <a:gd name="connsiteY12" fmla="*/ 0 h 241057"/>
                  <a:gd name="connsiteX13" fmla="*/ 127929 w 127929"/>
                  <a:gd name="connsiteY13" fmla="*/ 47289 h 2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929" h="241057">
                    <a:moveTo>
                      <a:pt x="127929" y="47289"/>
                    </a:moveTo>
                    <a:lnTo>
                      <a:pt x="65030" y="47289"/>
                    </a:lnTo>
                    <a:lnTo>
                      <a:pt x="65030" y="94578"/>
                    </a:lnTo>
                    <a:lnTo>
                      <a:pt x="106473" y="94578"/>
                    </a:lnTo>
                    <a:lnTo>
                      <a:pt x="73260" y="117710"/>
                    </a:lnTo>
                    <a:lnTo>
                      <a:pt x="105922" y="140403"/>
                    </a:lnTo>
                    <a:lnTo>
                      <a:pt x="65030" y="140403"/>
                    </a:lnTo>
                    <a:lnTo>
                      <a:pt x="65030" y="190437"/>
                    </a:lnTo>
                    <a:lnTo>
                      <a:pt x="127929" y="190437"/>
                    </a:lnTo>
                    <a:lnTo>
                      <a:pt x="127929" y="241057"/>
                    </a:lnTo>
                    <a:lnTo>
                      <a:pt x="0" y="241057"/>
                    </a:lnTo>
                    <a:lnTo>
                      <a:pt x="0" y="0"/>
                    </a:lnTo>
                    <a:lnTo>
                      <a:pt x="127929" y="0"/>
                    </a:lnTo>
                    <a:lnTo>
                      <a:pt x="127929" y="47289"/>
                    </a:lnTo>
                    <a:close/>
                  </a:path>
                </a:pathLst>
              </a:custGeom>
              <a:solidFill>
                <a:srgbClr val="FFB71B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021BDD6-CA14-991A-EA41-2D8FD2C154F6}"/>
                </a:ext>
              </a:extLst>
            </p:cNvPr>
            <p:cNvSpPr/>
            <p:nvPr/>
          </p:nvSpPr>
          <p:spPr>
            <a:xfrm>
              <a:off x="1790798" y="4829035"/>
              <a:ext cx="728042" cy="279928"/>
            </a:xfrm>
            <a:custGeom>
              <a:avLst/>
              <a:gdLst>
                <a:gd name="connsiteX0" fmla="*/ 708240 w 728042"/>
                <a:gd name="connsiteY0" fmla="*/ 15226 h 279928"/>
                <a:gd name="connsiteX1" fmla="*/ 513039 w 728042"/>
                <a:gd name="connsiteY1" fmla="*/ 15226 h 279928"/>
                <a:gd name="connsiteX2" fmla="*/ 493089 w 728042"/>
                <a:gd name="connsiteY2" fmla="*/ 35577 h 279928"/>
                <a:gd name="connsiteX3" fmla="*/ 493089 w 728042"/>
                <a:gd name="connsiteY3" fmla="*/ 34588 h 279928"/>
                <a:gd name="connsiteX4" fmla="*/ 474315 w 728042"/>
                <a:gd name="connsiteY4" fmla="*/ 15226 h 279928"/>
                <a:gd name="connsiteX5" fmla="*/ 402892 w 728042"/>
                <a:gd name="connsiteY5" fmla="*/ 15226 h 279928"/>
                <a:gd name="connsiteX6" fmla="*/ 383457 w 728042"/>
                <a:gd name="connsiteY6" fmla="*/ 34588 h 279928"/>
                <a:gd name="connsiteX7" fmla="*/ 383457 w 728042"/>
                <a:gd name="connsiteY7" fmla="*/ 161815 h 279928"/>
                <a:gd name="connsiteX8" fmla="*/ 372949 w 728042"/>
                <a:gd name="connsiteY8" fmla="*/ 176236 h 279928"/>
                <a:gd name="connsiteX9" fmla="*/ 362441 w 728042"/>
                <a:gd name="connsiteY9" fmla="*/ 161815 h 279928"/>
                <a:gd name="connsiteX10" fmla="*/ 362441 w 728042"/>
                <a:gd name="connsiteY10" fmla="*/ 34918 h 279928"/>
                <a:gd name="connsiteX11" fmla="*/ 343006 w 728042"/>
                <a:gd name="connsiteY11" fmla="*/ 15226 h 279928"/>
                <a:gd name="connsiteX12" fmla="*/ 266293 w 728042"/>
                <a:gd name="connsiteY12" fmla="*/ 15226 h 279928"/>
                <a:gd name="connsiteX13" fmla="*/ 247518 w 728042"/>
                <a:gd name="connsiteY13" fmla="*/ 34259 h 279928"/>
                <a:gd name="connsiteX14" fmla="*/ 247518 w 728042"/>
                <a:gd name="connsiteY14" fmla="*/ 57025 h 279928"/>
                <a:gd name="connsiteX15" fmla="*/ 243477 w 728042"/>
                <a:gd name="connsiteY15" fmla="*/ 51901 h 279928"/>
                <a:gd name="connsiteX16" fmla="*/ 136379 w 728042"/>
                <a:gd name="connsiteY16" fmla="*/ 0 h 279928"/>
                <a:gd name="connsiteX17" fmla="*/ 0 w 728042"/>
                <a:gd name="connsiteY17" fmla="*/ 135865 h 279928"/>
                <a:gd name="connsiteX18" fmla="*/ 136379 w 728042"/>
                <a:gd name="connsiteY18" fmla="*/ 271729 h 279928"/>
                <a:gd name="connsiteX19" fmla="*/ 243477 w 728042"/>
                <a:gd name="connsiteY19" fmla="*/ 219828 h 279928"/>
                <a:gd name="connsiteX20" fmla="*/ 253103 w 728042"/>
                <a:gd name="connsiteY20" fmla="*/ 207677 h 279928"/>
                <a:gd name="connsiteX21" fmla="*/ 367695 w 728042"/>
                <a:gd name="connsiteY21" fmla="*/ 279928 h 279928"/>
                <a:gd name="connsiteX22" fmla="*/ 493126 w 728042"/>
                <a:gd name="connsiteY22" fmla="*/ 176273 h 279928"/>
                <a:gd name="connsiteX23" fmla="*/ 493126 w 728042"/>
                <a:gd name="connsiteY23" fmla="*/ 91321 h 279928"/>
                <a:gd name="connsiteX24" fmla="*/ 512745 w 728042"/>
                <a:gd name="connsiteY24" fmla="*/ 110683 h 279928"/>
                <a:gd name="connsiteX25" fmla="*/ 555511 w 728042"/>
                <a:gd name="connsiteY25" fmla="*/ 108157 h 279928"/>
                <a:gd name="connsiteX26" fmla="*/ 555511 w 728042"/>
                <a:gd name="connsiteY26" fmla="*/ 251708 h 279928"/>
                <a:gd name="connsiteX27" fmla="*/ 560948 w 728042"/>
                <a:gd name="connsiteY27" fmla="*/ 266495 h 279928"/>
                <a:gd name="connsiteX28" fmla="*/ 575167 w 728042"/>
                <a:gd name="connsiteY28" fmla="*/ 271729 h 279928"/>
                <a:gd name="connsiteX29" fmla="*/ 575975 w 728042"/>
                <a:gd name="connsiteY29" fmla="*/ 271729 h 279928"/>
                <a:gd name="connsiteX30" fmla="*/ 647398 w 728042"/>
                <a:gd name="connsiteY30" fmla="*/ 271729 h 279928"/>
                <a:gd name="connsiteX31" fmla="*/ 667825 w 728042"/>
                <a:gd name="connsiteY31" fmla="*/ 251708 h 279928"/>
                <a:gd name="connsiteX32" fmla="*/ 667825 w 728042"/>
                <a:gd name="connsiteY32" fmla="*/ 108194 h 279928"/>
                <a:gd name="connsiteX33" fmla="*/ 707541 w 728042"/>
                <a:gd name="connsiteY33" fmla="*/ 110646 h 279928"/>
                <a:gd name="connsiteX34" fmla="*/ 708607 w 728042"/>
                <a:gd name="connsiteY34" fmla="*/ 110683 h 279928"/>
                <a:gd name="connsiteX35" fmla="*/ 728043 w 728042"/>
                <a:gd name="connsiteY35" fmla="*/ 91321 h 279928"/>
                <a:gd name="connsiteX36" fmla="*/ 728043 w 728042"/>
                <a:gd name="connsiteY36" fmla="*/ 35577 h 279928"/>
                <a:gd name="connsiteX37" fmla="*/ 708240 w 728042"/>
                <a:gd name="connsiteY37" fmla="*/ 15226 h 279928"/>
                <a:gd name="connsiteX38" fmla="*/ 166874 w 728042"/>
                <a:gd name="connsiteY38" fmla="*/ 144612 h 279928"/>
                <a:gd name="connsiteX39" fmla="*/ 156733 w 728042"/>
                <a:gd name="connsiteY39" fmla="*/ 155227 h 279928"/>
                <a:gd name="connsiteX40" fmla="*/ 136306 w 728042"/>
                <a:gd name="connsiteY40" fmla="*/ 163975 h 279928"/>
                <a:gd name="connsiteX41" fmla="*/ 108053 w 728042"/>
                <a:gd name="connsiteY41" fmla="*/ 135828 h 279928"/>
                <a:gd name="connsiteX42" fmla="*/ 136306 w 728042"/>
                <a:gd name="connsiteY42" fmla="*/ 107682 h 279928"/>
                <a:gd name="connsiteX43" fmla="*/ 156733 w 728042"/>
                <a:gd name="connsiteY43" fmla="*/ 116429 h 279928"/>
                <a:gd name="connsiteX44" fmla="*/ 166874 w 728042"/>
                <a:gd name="connsiteY44" fmla="*/ 127044 h 279928"/>
                <a:gd name="connsiteX45" fmla="*/ 247445 w 728042"/>
                <a:gd name="connsiteY45" fmla="*/ 71080 h 279928"/>
                <a:gd name="connsiteX46" fmla="*/ 247445 w 728042"/>
                <a:gd name="connsiteY46" fmla="*/ 172942 h 279928"/>
                <a:gd name="connsiteX47" fmla="*/ 251780 w 728042"/>
                <a:gd name="connsiteY47" fmla="*/ 203577 h 279928"/>
                <a:gd name="connsiteX48" fmla="*/ 166874 w 728042"/>
                <a:gd name="connsiteY48" fmla="*/ 144612 h 27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28042" h="279928">
                  <a:moveTo>
                    <a:pt x="708240" y="15226"/>
                  </a:moveTo>
                  <a:lnTo>
                    <a:pt x="513039" y="15226"/>
                  </a:lnTo>
                  <a:cubicBezTo>
                    <a:pt x="503928" y="15226"/>
                    <a:pt x="493089" y="20570"/>
                    <a:pt x="493089" y="35577"/>
                  </a:cubicBezTo>
                  <a:lnTo>
                    <a:pt x="493089" y="34588"/>
                  </a:lnTo>
                  <a:cubicBezTo>
                    <a:pt x="493089" y="21192"/>
                    <a:pt x="483647" y="15226"/>
                    <a:pt x="474315" y="15226"/>
                  </a:cubicBezTo>
                  <a:lnTo>
                    <a:pt x="402892" y="15226"/>
                  </a:lnTo>
                  <a:cubicBezTo>
                    <a:pt x="391246" y="15226"/>
                    <a:pt x="383457" y="23022"/>
                    <a:pt x="383457" y="34588"/>
                  </a:cubicBezTo>
                  <a:lnTo>
                    <a:pt x="383457" y="161815"/>
                  </a:lnTo>
                  <a:cubicBezTo>
                    <a:pt x="383457" y="176236"/>
                    <a:pt x="379709" y="176236"/>
                    <a:pt x="372949" y="176236"/>
                  </a:cubicBezTo>
                  <a:cubicBezTo>
                    <a:pt x="366189" y="176236"/>
                    <a:pt x="362441" y="176236"/>
                    <a:pt x="362441" y="161815"/>
                  </a:cubicBezTo>
                  <a:lnTo>
                    <a:pt x="362441" y="34918"/>
                  </a:lnTo>
                  <a:cubicBezTo>
                    <a:pt x="362441" y="22949"/>
                    <a:pt x="354800" y="15226"/>
                    <a:pt x="343006" y="15226"/>
                  </a:cubicBezTo>
                  <a:lnTo>
                    <a:pt x="266293" y="15226"/>
                  </a:lnTo>
                  <a:cubicBezTo>
                    <a:pt x="255050" y="15226"/>
                    <a:pt x="247518" y="22876"/>
                    <a:pt x="247518" y="34259"/>
                  </a:cubicBezTo>
                  <a:lnTo>
                    <a:pt x="247518" y="57025"/>
                  </a:lnTo>
                  <a:lnTo>
                    <a:pt x="243477" y="51901"/>
                  </a:lnTo>
                  <a:cubicBezTo>
                    <a:pt x="217391" y="18923"/>
                    <a:pt x="178337" y="0"/>
                    <a:pt x="136379" y="0"/>
                  </a:cubicBezTo>
                  <a:cubicBezTo>
                    <a:pt x="61172" y="0"/>
                    <a:pt x="0" y="60941"/>
                    <a:pt x="0" y="135865"/>
                  </a:cubicBezTo>
                  <a:cubicBezTo>
                    <a:pt x="0" y="210788"/>
                    <a:pt x="61172" y="271729"/>
                    <a:pt x="136379" y="271729"/>
                  </a:cubicBezTo>
                  <a:cubicBezTo>
                    <a:pt x="178373" y="271729"/>
                    <a:pt x="217391" y="252806"/>
                    <a:pt x="243477" y="219828"/>
                  </a:cubicBezTo>
                  <a:lnTo>
                    <a:pt x="253103" y="207677"/>
                  </a:lnTo>
                  <a:cubicBezTo>
                    <a:pt x="267836" y="251489"/>
                    <a:pt x="310858" y="279928"/>
                    <a:pt x="367695" y="279928"/>
                  </a:cubicBezTo>
                  <a:cubicBezTo>
                    <a:pt x="446246" y="279928"/>
                    <a:pt x="493126" y="241167"/>
                    <a:pt x="493126" y="176273"/>
                  </a:cubicBezTo>
                  <a:lnTo>
                    <a:pt x="493126" y="91321"/>
                  </a:lnTo>
                  <a:cubicBezTo>
                    <a:pt x="493126" y="102887"/>
                    <a:pt x="501135" y="110683"/>
                    <a:pt x="512745" y="110683"/>
                  </a:cubicBezTo>
                  <a:lnTo>
                    <a:pt x="555511" y="108157"/>
                  </a:lnTo>
                  <a:lnTo>
                    <a:pt x="555511" y="251708"/>
                  </a:lnTo>
                  <a:cubicBezTo>
                    <a:pt x="555511" y="254783"/>
                    <a:pt x="555511" y="261115"/>
                    <a:pt x="560948" y="266495"/>
                  </a:cubicBezTo>
                  <a:cubicBezTo>
                    <a:pt x="565908" y="271400"/>
                    <a:pt x="571824" y="271729"/>
                    <a:pt x="575167" y="271729"/>
                  </a:cubicBezTo>
                  <a:cubicBezTo>
                    <a:pt x="575461" y="271729"/>
                    <a:pt x="575718" y="271729"/>
                    <a:pt x="575975" y="271729"/>
                  </a:cubicBezTo>
                  <a:lnTo>
                    <a:pt x="647398" y="271729"/>
                  </a:lnTo>
                  <a:cubicBezTo>
                    <a:pt x="659816" y="271729"/>
                    <a:pt x="667825" y="263860"/>
                    <a:pt x="667825" y="251708"/>
                  </a:cubicBezTo>
                  <a:lnTo>
                    <a:pt x="667825" y="108194"/>
                  </a:lnTo>
                  <a:lnTo>
                    <a:pt x="707541" y="110646"/>
                  </a:lnTo>
                  <a:lnTo>
                    <a:pt x="708607" y="110683"/>
                  </a:lnTo>
                  <a:cubicBezTo>
                    <a:pt x="720070" y="110683"/>
                    <a:pt x="728043" y="102704"/>
                    <a:pt x="728043" y="91321"/>
                  </a:cubicBezTo>
                  <a:lnTo>
                    <a:pt x="728043" y="35577"/>
                  </a:lnTo>
                  <a:cubicBezTo>
                    <a:pt x="728006" y="21522"/>
                    <a:pt x="718086" y="15226"/>
                    <a:pt x="708240" y="15226"/>
                  </a:cubicBezTo>
                  <a:close/>
                  <a:moveTo>
                    <a:pt x="166874" y="144612"/>
                  </a:moveTo>
                  <a:lnTo>
                    <a:pt x="156733" y="155227"/>
                  </a:lnTo>
                  <a:cubicBezTo>
                    <a:pt x="151333" y="160863"/>
                    <a:pt x="144058" y="163975"/>
                    <a:pt x="136306" y="163975"/>
                  </a:cubicBezTo>
                  <a:cubicBezTo>
                    <a:pt x="120728" y="163975"/>
                    <a:pt x="108053" y="151347"/>
                    <a:pt x="108053" y="135828"/>
                  </a:cubicBezTo>
                  <a:cubicBezTo>
                    <a:pt x="108053" y="120309"/>
                    <a:pt x="120728" y="107682"/>
                    <a:pt x="136306" y="107682"/>
                  </a:cubicBezTo>
                  <a:cubicBezTo>
                    <a:pt x="144095" y="107682"/>
                    <a:pt x="151333" y="110793"/>
                    <a:pt x="156733" y="116429"/>
                  </a:cubicBezTo>
                  <a:lnTo>
                    <a:pt x="166874" y="127044"/>
                  </a:lnTo>
                  <a:lnTo>
                    <a:pt x="247445" y="71080"/>
                  </a:lnTo>
                  <a:lnTo>
                    <a:pt x="247445" y="172942"/>
                  </a:lnTo>
                  <a:cubicBezTo>
                    <a:pt x="247445" y="183776"/>
                    <a:pt x="248988" y="193988"/>
                    <a:pt x="251780" y="203577"/>
                  </a:cubicBezTo>
                  <a:lnTo>
                    <a:pt x="166874" y="144612"/>
                  </a:lnTo>
                  <a:close/>
                </a:path>
              </a:pathLst>
            </a:custGeom>
            <a:solidFill>
              <a:srgbClr val="FFB71B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490FB13-E176-8B9F-9F72-B8D7C4D4C1AA}"/>
                </a:ext>
              </a:extLst>
            </p:cNvPr>
            <p:cNvSpPr/>
            <p:nvPr/>
          </p:nvSpPr>
          <p:spPr>
            <a:xfrm>
              <a:off x="2055400" y="4861318"/>
              <a:ext cx="211402" cy="230552"/>
            </a:xfrm>
            <a:custGeom>
              <a:avLst/>
              <a:gdLst>
                <a:gd name="connsiteX0" fmla="*/ 103019 w 211402"/>
                <a:gd name="connsiteY0" fmla="*/ 230553 h 230552"/>
                <a:gd name="connsiteX1" fmla="*/ 0 w 211402"/>
                <a:gd name="connsiteY1" fmla="*/ 140696 h 230552"/>
                <a:gd name="connsiteX2" fmla="*/ 0 w 211402"/>
                <a:gd name="connsiteY2" fmla="*/ 1976 h 230552"/>
                <a:gd name="connsiteX3" fmla="*/ 1653 w 211402"/>
                <a:gd name="connsiteY3" fmla="*/ 0 h 230552"/>
                <a:gd name="connsiteX4" fmla="*/ 78367 w 211402"/>
                <a:gd name="connsiteY4" fmla="*/ 0 h 230552"/>
                <a:gd name="connsiteX5" fmla="*/ 80681 w 211402"/>
                <a:gd name="connsiteY5" fmla="*/ 2635 h 230552"/>
                <a:gd name="connsiteX6" fmla="*/ 80681 w 211402"/>
                <a:gd name="connsiteY6" fmla="*/ 129533 h 230552"/>
                <a:gd name="connsiteX7" fmla="*/ 108347 w 211402"/>
                <a:gd name="connsiteY7" fmla="*/ 161010 h 230552"/>
                <a:gd name="connsiteX8" fmla="*/ 136012 w 211402"/>
                <a:gd name="connsiteY8" fmla="*/ 129533 h 230552"/>
                <a:gd name="connsiteX9" fmla="*/ 136012 w 211402"/>
                <a:gd name="connsiteY9" fmla="*/ 2306 h 230552"/>
                <a:gd name="connsiteX10" fmla="*/ 138327 w 211402"/>
                <a:gd name="connsiteY10" fmla="*/ 0 h 230552"/>
                <a:gd name="connsiteX11" fmla="*/ 209750 w 211402"/>
                <a:gd name="connsiteY11" fmla="*/ 0 h 230552"/>
                <a:gd name="connsiteX12" fmla="*/ 211403 w 211402"/>
                <a:gd name="connsiteY12" fmla="*/ 2306 h 230552"/>
                <a:gd name="connsiteX13" fmla="*/ 211403 w 211402"/>
                <a:gd name="connsiteY13" fmla="*/ 143990 h 230552"/>
                <a:gd name="connsiteX14" fmla="*/ 103019 w 211402"/>
                <a:gd name="connsiteY14" fmla="*/ 230553 h 23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1402" h="230552">
                  <a:moveTo>
                    <a:pt x="103019" y="230553"/>
                  </a:moveTo>
                  <a:cubicBezTo>
                    <a:pt x="38504" y="230553"/>
                    <a:pt x="0" y="191206"/>
                    <a:pt x="0" y="140696"/>
                  </a:cubicBezTo>
                  <a:lnTo>
                    <a:pt x="0" y="1976"/>
                  </a:lnTo>
                  <a:cubicBezTo>
                    <a:pt x="0" y="0"/>
                    <a:pt x="0" y="0"/>
                    <a:pt x="1653" y="0"/>
                  </a:cubicBezTo>
                  <a:cubicBezTo>
                    <a:pt x="21420" y="0"/>
                    <a:pt x="60585" y="0"/>
                    <a:pt x="78367" y="0"/>
                  </a:cubicBezTo>
                  <a:cubicBezTo>
                    <a:pt x="80681" y="0"/>
                    <a:pt x="80681" y="0"/>
                    <a:pt x="80681" y="2635"/>
                  </a:cubicBezTo>
                  <a:lnTo>
                    <a:pt x="80681" y="129533"/>
                  </a:lnTo>
                  <a:cubicBezTo>
                    <a:pt x="80681" y="151823"/>
                    <a:pt x="90565" y="161010"/>
                    <a:pt x="108347" y="161010"/>
                  </a:cubicBezTo>
                  <a:cubicBezTo>
                    <a:pt x="125798" y="161010"/>
                    <a:pt x="136012" y="152152"/>
                    <a:pt x="136012" y="129533"/>
                  </a:cubicBezTo>
                  <a:lnTo>
                    <a:pt x="136012" y="2306"/>
                  </a:lnTo>
                  <a:cubicBezTo>
                    <a:pt x="136012" y="329"/>
                    <a:pt x="136012" y="0"/>
                    <a:pt x="138327" y="0"/>
                  </a:cubicBezTo>
                  <a:cubicBezTo>
                    <a:pt x="156109" y="0"/>
                    <a:pt x="190020" y="0"/>
                    <a:pt x="209750" y="0"/>
                  </a:cubicBezTo>
                  <a:cubicBezTo>
                    <a:pt x="211403" y="0"/>
                    <a:pt x="211403" y="0"/>
                    <a:pt x="211403" y="2306"/>
                  </a:cubicBezTo>
                  <a:lnTo>
                    <a:pt x="211403" y="143990"/>
                  </a:lnTo>
                  <a:cubicBezTo>
                    <a:pt x="211329" y="196770"/>
                    <a:pt x="174112" y="230553"/>
                    <a:pt x="103019" y="230553"/>
                  </a:cubicBezTo>
                  <a:close/>
                </a:path>
              </a:pathLst>
            </a:custGeom>
            <a:solidFill>
              <a:srgbClr val="393E4D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17BE848-B4B9-494C-9C07-99E7409106CF}"/>
                </a:ext>
              </a:extLst>
            </p:cNvPr>
            <p:cNvSpPr/>
            <p:nvPr/>
          </p:nvSpPr>
          <p:spPr>
            <a:xfrm>
              <a:off x="1807882" y="4846092"/>
              <a:ext cx="212872" cy="237543"/>
            </a:xfrm>
            <a:custGeom>
              <a:avLst/>
              <a:gdLst>
                <a:gd name="connsiteX0" fmla="*/ 152067 w 212872"/>
                <a:gd name="connsiteY0" fmla="*/ 149956 h 237543"/>
                <a:gd name="connsiteX1" fmla="*/ 119222 w 212872"/>
                <a:gd name="connsiteY1" fmla="*/ 164011 h 237543"/>
                <a:gd name="connsiteX2" fmla="*/ 73811 w 212872"/>
                <a:gd name="connsiteY2" fmla="*/ 118772 h 237543"/>
                <a:gd name="connsiteX3" fmla="*/ 119222 w 212872"/>
                <a:gd name="connsiteY3" fmla="*/ 73532 h 237543"/>
                <a:gd name="connsiteX4" fmla="*/ 152067 w 212872"/>
                <a:gd name="connsiteY4" fmla="*/ 87587 h 237543"/>
                <a:gd name="connsiteX5" fmla="*/ 212872 w 212872"/>
                <a:gd name="connsiteY5" fmla="*/ 45386 h 237543"/>
                <a:gd name="connsiteX6" fmla="*/ 119222 w 212872"/>
                <a:gd name="connsiteY6" fmla="*/ 0 h 237543"/>
                <a:gd name="connsiteX7" fmla="*/ 0 w 212872"/>
                <a:gd name="connsiteY7" fmla="*/ 118772 h 237543"/>
                <a:gd name="connsiteX8" fmla="*/ 119222 w 212872"/>
                <a:gd name="connsiteY8" fmla="*/ 237544 h 237543"/>
                <a:gd name="connsiteX9" fmla="*/ 212872 w 212872"/>
                <a:gd name="connsiteY9" fmla="*/ 192158 h 237543"/>
                <a:gd name="connsiteX10" fmla="*/ 152067 w 212872"/>
                <a:gd name="connsiteY10" fmla="*/ 149956 h 23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872" h="237543">
                  <a:moveTo>
                    <a:pt x="152067" y="149956"/>
                  </a:moveTo>
                  <a:cubicBezTo>
                    <a:pt x="143801" y="158594"/>
                    <a:pt x="132154" y="164011"/>
                    <a:pt x="119222" y="164011"/>
                  </a:cubicBezTo>
                  <a:cubicBezTo>
                    <a:pt x="94165" y="164011"/>
                    <a:pt x="73811" y="143771"/>
                    <a:pt x="73811" y="118772"/>
                  </a:cubicBezTo>
                  <a:cubicBezTo>
                    <a:pt x="73811" y="93773"/>
                    <a:pt x="94128" y="73532"/>
                    <a:pt x="119222" y="73532"/>
                  </a:cubicBezTo>
                  <a:cubicBezTo>
                    <a:pt x="132154" y="73532"/>
                    <a:pt x="143801" y="78949"/>
                    <a:pt x="152067" y="87587"/>
                  </a:cubicBezTo>
                  <a:lnTo>
                    <a:pt x="212872" y="45386"/>
                  </a:lnTo>
                  <a:cubicBezTo>
                    <a:pt x="191049" y="17788"/>
                    <a:pt x="157248" y="0"/>
                    <a:pt x="119222" y="0"/>
                  </a:cubicBezTo>
                  <a:cubicBezTo>
                    <a:pt x="53383" y="0"/>
                    <a:pt x="0" y="53182"/>
                    <a:pt x="0" y="118772"/>
                  </a:cubicBezTo>
                  <a:cubicBezTo>
                    <a:pt x="0" y="184362"/>
                    <a:pt x="53383" y="237544"/>
                    <a:pt x="119222" y="237544"/>
                  </a:cubicBezTo>
                  <a:cubicBezTo>
                    <a:pt x="157248" y="237544"/>
                    <a:pt x="191012" y="219755"/>
                    <a:pt x="212872" y="192158"/>
                  </a:cubicBezTo>
                  <a:lnTo>
                    <a:pt x="152067" y="149956"/>
                  </a:lnTo>
                  <a:close/>
                </a:path>
              </a:pathLst>
            </a:custGeom>
            <a:solidFill>
              <a:srgbClr val="393E4D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6A2195D-6B23-0CEC-AC76-7AFE64EFCD3D}"/>
                </a:ext>
              </a:extLst>
            </p:cNvPr>
            <p:cNvSpPr/>
            <p:nvPr/>
          </p:nvSpPr>
          <p:spPr>
            <a:xfrm>
              <a:off x="2301155" y="4861318"/>
              <a:ext cx="200490" cy="222399"/>
            </a:xfrm>
            <a:custGeom>
              <a:avLst/>
              <a:gdLst>
                <a:gd name="connsiteX0" fmla="*/ 198213 w 200490"/>
                <a:gd name="connsiteY0" fmla="*/ 61344 h 222399"/>
                <a:gd name="connsiteX1" fmla="*/ 140274 w 200490"/>
                <a:gd name="connsiteY1" fmla="*/ 57757 h 222399"/>
                <a:gd name="connsiteX2" fmla="*/ 140274 w 200490"/>
                <a:gd name="connsiteY2" fmla="*/ 219426 h 222399"/>
                <a:gd name="connsiteX3" fmla="*/ 136967 w 200490"/>
                <a:gd name="connsiteY3" fmla="*/ 222391 h 222399"/>
                <a:gd name="connsiteX4" fmla="*/ 65544 w 200490"/>
                <a:gd name="connsiteY4" fmla="*/ 222391 h 222399"/>
                <a:gd name="connsiteX5" fmla="*/ 62238 w 200490"/>
                <a:gd name="connsiteY5" fmla="*/ 219426 h 222399"/>
                <a:gd name="connsiteX6" fmla="*/ 62238 w 200490"/>
                <a:gd name="connsiteY6" fmla="*/ 57757 h 222399"/>
                <a:gd name="connsiteX7" fmla="*/ 2315 w 200490"/>
                <a:gd name="connsiteY7" fmla="*/ 61344 h 222399"/>
                <a:gd name="connsiteX8" fmla="*/ 0 w 200490"/>
                <a:gd name="connsiteY8" fmla="*/ 59038 h 222399"/>
                <a:gd name="connsiteX9" fmla="*/ 0 w 200490"/>
                <a:gd name="connsiteY9" fmla="*/ 3294 h 222399"/>
                <a:gd name="connsiteX10" fmla="*/ 2645 w 200490"/>
                <a:gd name="connsiteY10" fmla="*/ 0 h 222399"/>
                <a:gd name="connsiteX11" fmla="*/ 197846 w 200490"/>
                <a:gd name="connsiteY11" fmla="*/ 0 h 222399"/>
                <a:gd name="connsiteX12" fmla="*/ 200491 w 200490"/>
                <a:gd name="connsiteY12" fmla="*/ 3294 h 222399"/>
                <a:gd name="connsiteX13" fmla="*/ 200491 w 200490"/>
                <a:gd name="connsiteY13" fmla="*/ 59038 h 222399"/>
                <a:gd name="connsiteX14" fmla="*/ 198213 w 200490"/>
                <a:gd name="connsiteY14" fmla="*/ 61344 h 22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490" h="222399">
                  <a:moveTo>
                    <a:pt x="198213" y="61344"/>
                  </a:moveTo>
                  <a:lnTo>
                    <a:pt x="140274" y="57757"/>
                  </a:lnTo>
                  <a:cubicBezTo>
                    <a:pt x="140274" y="57757"/>
                    <a:pt x="140274" y="193841"/>
                    <a:pt x="140274" y="219426"/>
                  </a:cubicBezTo>
                  <a:cubicBezTo>
                    <a:pt x="140274" y="222061"/>
                    <a:pt x="139943" y="222391"/>
                    <a:pt x="136967" y="222391"/>
                  </a:cubicBezTo>
                  <a:cubicBezTo>
                    <a:pt x="113931" y="222391"/>
                    <a:pt x="87258" y="222391"/>
                    <a:pt x="65544" y="222391"/>
                  </a:cubicBezTo>
                  <a:cubicBezTo>
                    <a:pt x="62238" y="222391"/>
                    <a:pt x="62238" y="222720"/>
                    <a:pt x="62238" y="219426"/>
                  </a:cubicBezTo>
                  <a:cubicBezTo>
                    <a:pt x="62238" y="178762"/>
                    <a:pt x="62238" y="57757"/>
                    <a:pt x="62238" y="57757"/>
                  </a:cubicBezTo>
                  <a:lnTo>
                    <a:pt x="2315" y="61344"/>
                  </a:lnTo>
                  <a:cubicBezTo>
                    <a:pt x="0" y="61344"/>
                    <a:pt x="0" y="61015"/>
                    <a:pt x="0" y="59038"/>
                  </a:cubicBezTo>
                  <a:cubicBezTo>
                    <a:pt x="0" y="40994"/>
                    <a:pt x="0" y="25584"/>
                    <a:pt x="0" y="3294"/>
                  </a:cubicBezTo>
                  <a:cubicBezTo>
                    <a:pt x="0" y="659"/>
                    <a:pt x="0" y="0"/>
                    <a:pt x="2645" y="0"/>
                  </a:cubicBezTo>
                  <a:lnTo>
                    <a:pt x="197846" y="0"/>
                  </a:lnTo>
                  <a:cubicBezTo>
                    <a:pt x="200160" y="0"/>
                    <a:pt x="200491" y="659"/>
                    <a:pt x="200491" y="3294"/>
                  </a:cubicBezTo>
                  <a:cubicBezTo>
                    <a:pt x="200491" y="25584"/>
                    <a:pt x="200491" y="40994"/>
                    <a:pt x="200491" y="59038"/>
                  </a:cubicBezTo>
                  <a:cubicBezTo>
                    <a:pt x="200491" y="61015"/>
                    <a:pt x="200160" y="61344"/>
                    <a:pt x="198213" y="61344"/>
                  </a:cubicBezTo>
                  <a:close/>
                </a:path>
              </a:pathLst>
            </a:custGeom>
            <a:solidFill>
              <a:srgbClr val="393E4D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</p:grpSp>
    </p:spTree>
    <p:extLst>
      <p:ext uri="{BB962C8B-B14F-4D97-AF65-F5344CB8AC3E}">
        <p14:creationId xmlns:p14="http://schemas.microsoft.com/office/powerpoint/2010/main" val="402990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onal Stripe 4">
            <a:extLst>
              <a:ext uri="{FF2B5EF4-FFF2-40B4-BE49-F238E27FC236}">
                <a16:creationId xmlns:a16="http://schemas.microsoft.com/office/drawing/2014/main" id="{0FF93637-59BD-FF28-2A1F-FCAEBE9F21BA}"/>
              </a:ext>
            </a:extLst>
          </p:cNvPr>
          <p:cNvSpPr/>
          <p:nvPr userDrawn="1"/>
        </p:nvSpPr>
        <p:spPr>
          <a:xfrm>
            <a:off x="0" y="-8656"/>
            <a:ext cx="6798833" cy="6787281"/>
          </a:xfrm>
          <a:prstGeom prst="diagStrip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>
              <a:solidFill>
                <a:schemeClr val="tx1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FE66941-8615-4924-269A-EA511B5B6A47}"/>
              </a:ext>
            </a:extLst>
          </p:cNvPr>
          <p:cNvSpPr/>
          <p:nvPr userDrawn="1"/>
        </p:nvSpPr>
        <p:spPr>
          <a:xfrm>
            <a:off x="0" y="6207124"/>
            <a:ext cx="12192000" cy="571501"/>
          </a:xfrm>
          <a:custGeom>
            <a:avLst/>
            <a:gdLst>
              <a:gd name="connsiteX0" fmla="*/ 0 w 2135668"/>
              <a:gd name="connsiteY0" fmla="*/ 0 h 1086839"/>
              <a:gd name="connsiteX1" fmla="*/ 2135668 w 2135668"/>
              <a:gd name="connsiteY1" fmla="*/ 0 h 1086839"/>
              <a:gd name="connsiteX2" fmla="*/ 2135668 w 2135668"/>
              <a:gd name="connsiteY2" fmla="*/ 1086840 h 1086839"/>
              <a:gd name="connsiteX3" fmla="*/ 0 w 2135668"/>
              <a:gd name="connsiteY3" fmla="*/ 1086840 h 108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668" h="1086839">
                <a:moveTo>
                  <a:pt x="0" y="0"/>
                </a:moveTo>
                <a:lnTo>
                  <a:pt x="2135668" y="0"/>
                </a:lnTo>
                <a:lnTo>
                  <a:pt x="2135668" y="1086840"/>
                </a:lnTo>
                <a:lnTo>
                  <a:pt x="0" y="1086840"/>
                </a:lnTo>
                <a:close/>
              </a:path>
            </a:pathLst>
          </a:custGeom>
          <a:solidFill>
            <a:srgbClr val="393E4D"/>
          </a:solidFill>
          <a:ln w="4103" cap="flat">
            <a:noFill/>
            <a:prstDash val="solid"/>
            <a:miter/>
          </a:ln>
        </p:spPr>
        <p:txBody>
          <a:bodyPr rtlCol="0" anchor="ctr"/>
          <a:lstStyle/>
          <a:p>
            <a:endParaRPr lang="en-MX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1B011D7-B1AC-7985-E8ED-A6959A158C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500" y="6207125"/>
            <a:ext cx="952500" cy="57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A47969-57B6-2DF8-2FBA-27F7BEDD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rgbClr val="F4831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X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CAE3A3-DFEA-2037-1CAF-87615CE217A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MX" dirty="0"/>
              <a:t>Arrastrar imagen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0D990-451E-490C-0B56-D749D0BB2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7B64C-7C59-F141-9376-40D37523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5388" y="6310311"/>
            <a:ext cx="733908" cy="365125"/>
          </a:xfrm>
        </p:spPr>
        <p:txBody>
          <a:bodyPr/>
          <a:lstStyle>
            <a:lvl1pPr>
              <a:defRPr>
                <a:solidFill>
                  <a:srgbClr val="393E4D"/>
                </a:solidFill>
              </a:defRPr>
            </a:lvl1pPr>
          </a:lstStyle>
          <a:p>
            <a:fld id="{B1A3689C-1C33-464C-BB93-EA96B5059DB2}" type="slidenum">
              <a:rPr lang="en-MX" smtClean="0"/>
              <a:pPr/>
              <a:t>‹#›</a:t>
            </a:fld>
            <a:endParaRPr lang="en-MX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0A125A-561F-734A-A0C4-ACA3C3720317}"/>
              </a:ext>
            </a:extLst>
          </p:cNvPr>
          <p:cNvGrpSpPr/>
          <p:nvPr userDrawn="1"/>
        </p:nvGrpSpPr>
        <p:grpSpPr>
          <a:xfrm>
            <a:off x="-1" y="6207123"/>
            <a:ext cx="1692000" cy="576000"/>
            <a:chOff x="946179" y="4665536"/>
            <a:chExt cx="1694528" cy="60015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D155787-3EBA-1214-D939-C231806568AB}"/>
                </a:ext>
              </a:extLst>
            </p:cNvPr>
            <p:cNvSpPr/>
            <p:nvPr/>
          </p:nvSpPr>
          <p:spPr>
            <a:xfrm>
              <a:off x="966202" y="4685484"/>
              <a:ext cx="1655106" cy="560258"/>
            </a:xfrm>
            <a:custGeom>
              <a:avLst/>
              <a:gdLst>
                <a:gd name="connsiteX0" fmla="*/ 0 w 1655106"/>
                <a:gd name="connsiteY0" fmla="*/ 0 h 560258"/>
                <a:gd name="connsiteX1" fmla="*/ 1655106 w 1655106"/>
                <a:gd name="connsiteY1" fmla="*/ 0 h 560258"/>
                <a:gd name="connsiteX2" fmla="*/ 1655106 w 1655106"/>
                <a:gd name="connsiteY2" fmla="*/ 560259 h 560258"/>
                <a:gd name="connsiteX3" fmla="*/ 0 w 1655106"/>
                <a:gd name="connsiteY3" fmla="*/ 560259 h 56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5106" h="560258">
                  <a:moveTo>
                    <a:pt x="0" y="0"/>
                  </a:moveTo>
                  <a:lnTo>
                    <a:pt x="1655106" y="0"/>
                  </a:lnTo>
                  <a:lnTo>
                    <a:pt x="1655106" y="560259"/>
                  </a:lnTo>
                  <a:lnTo>
                    <a:pt x="0" y="560259"/>
                  </a:lnTo>
                  <a:close/>
                </a:path>
              </a:pathLst>
            </a:custGeom>
            <a:solidFill>
              <a:srgbClr val="393E4D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FFA168B-0A4C-A7B3-1699-FB09D5320112}"/>
                </a:ext>
              </a:extLst>
            </p:cNvPr>
            <p:cNvSpPr/>
            <p:nvPr/>
          </p:nvSpPr>
          <p:spPr>
            <a:xfrm>
              <a:off x="1878423" y="4684752"/>
              <a:ext cx="742260" cy="560258"/>
            </a:xfrm>
            <a:custGeom>
              <a:avLst/>
              <a:gdLst>
                <a:gd name="connsiteX0" fmla="*/ 742261 w 742260"/>
                <a:gd name="connsiteY0" fmla="*/ 0 h 560258"/>
                <a:gd name="connsiteX1" fmla="*/ 404215 w 742260"/>
                <a:gd name="connsiteY1" fmla="*/ 0 h 560258"/>
                <a:gd name="connsiteX2" fmla="*/ 0 w 742260"/>
                <a:gd name="connsiteY2" fmla="*/ 279489 h 560258"/>
                <a:gd name="connsiteX3" fmla="*/ 404215 w 742260"/>
                <a:gd name="connsiteY3" fmla="*/ 560259 h 560258"/>
                <a:gd name="connsiteX4" fmla="*/ 742261 w 742260"/>
                <a:gd name="connsiteY4" fmla="*/ 560149 h 56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260" h="560258">
                  <a:moveTo>
                    <a:pt x="742261" y="0"/>
                  </a:moveTo>
                  <a:lnTo>
                    <a:pt x="404215" y="0"/>
                  </a:lnTo>
                  <a:lnTo>
                    <a:pt x="0" y="279489"/>
                  </a:lnTo>
                  <a:lnTo>
                    <a:pt x="404215" y="560259"/>
                  </a:lnTo>
                  <a:lnTo>
                    <a:pt x="742261" y="560149"/>
                  </a:lnTo>
                  <a:close/>
                </a:path>
              </a:pathLst>
            </a:custGeom>
            <a:solidFill>
              <a:srgbClr val="939598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25033FD-A98A-2F00-FE5A-EAB153C4512C}"/>
                </a:ext>
              </a:extLst>
            </p:cNvPr>
            <p:cNvSpPr/>
            <p:nvPr/>
          </p:nvSpPr>
          <p:spPr>
            <a:xfrm>
              <a:off x="1669629" y="4684240"/>
              <a:ext cx="613009" cy="561503"/>
            </a:xfrm>
            <a:custGeom>
              <a:avLst/>
              <a:gdLst>
                <a:gd name="connsiteX0" fmla="*/ 613009 w 613009"/>
                <a:gd name="connsiteY0" fmla="*/ 0 h 561503"/>
                <a:gd name="connsiteX1" fmla="*/ 404105 w 613009"/>
                <a:gd name="connsiteY1" fmla="*/ 0 h 561503"/>
                <a:gd name="connsiteX2" fmla="*/ 0 w 613009"/>
                <a:gd name="connsiteY2" fmla="*/ 280733 h 561503"/>
                <a:gd name="connsiteX3" fmla="*/ 404105 w 613009"/>
                <a:gd name="connsiteY3" fmla="*/ 561503 h 561503"/>
                <a:gd name="connsiteX4" fmla="*/ 613009 w 613009"/>
                <a:gd name="connsiteY4" fmla="*/ 561503 h 561503"/>
                <a:gd name="connsiteX5" fmla="*/ 208794 w 613009"/>
                <a:gd name="connsiteY5" fmla="*/ 280733 h 5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009" h="561503">
                  <a:moveTo>
                    <a:pt x="613009" y="0"/>
                  </a:moveTo>
                  <a:lnTo>
                    <a:pt x="404105" y="0"/>
                  </a:lnTo>
                  <a:lnTo>
                    <a:pt x="0" y="280733"/>
                  </a:lnTo>
                  <a:lnTo>
                    <a:pt x="404105" y="561503"/>
                  </a:lnTo>
                  <a:lnTo>
                    <a:pt x="613009" y="561503"/>
                  </a:lnTo>
                  <a:lnTo>
                    <a:pt x="208794" y="280733"/>
                  </a:lnTo>
                  <a:close/>
                </a:path>
              </a:pathLst>
            </a:custGeom>
            <a:solidFill>
              <a:srgbClr val="F1F1F1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B766294-4D9B-6C05-E9D0-04432D318341}"/>
                </a:ext>
              </a:extLst>
            </p:cNvPr>
            <p:cNvSpPr/>
            <p:nvPr/>
          </p:nvSpPr>
          <p:spPr>
            <a:xfrm>
              <a:off x="1689726" y="4964973"/>
              <a:ext cx="613009" cy="280769"/>
            </a:xfrm>
            <a:custGeom>
              <a:avLst/>
              <a:gdLst>
                <a:gd name="connsiteX0" fmla="*/ 0 w 613009"/>
                <a:gd name="connsiteY0" fmla="*/ 0 h 280769"/>
                <a:gd name="connsiteX1" fmla="*/ 404105 w 613009"/>
                <a:gd name="connsiteY1" fmla="*/ 280770 h 280769"/>
                <a:gd name="connsiteX2" fmla="*/ 613009 w 613009"/>
                <a:gd name="connsiteY2" fmla="*/ 280770 h 280769"/>
                <a:gd name="connsiteX3" fmla="*/ 208794 w 613009"/>
                <a:gd name="connsiteY3" fmla="*/ 0 h 28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009" h="280769">
                  <a:moveTo>
                    <a:pt x="0" y="0"/>
                  </a:moveTo>
                  <a:lnTo>
                    <a:pt x="404105" y="280770"/>
                  </a:lnTo>
                  <a:lnTo>
                    <a:pt x="613009" y="280770"/>
                  </a:lnTo>
                  <a:lnTo>
                    <a:pt x="208794" y="0"/>
                  </a:lnTo>
                  <a:close/>
                </a:path>
              </a:pathLst>
            </a:custGeom>
            <a:gradFill>
              <a:gsLst>
                <a:gs pos="1490">
                  <a:srgbClr val="818182"/>
                </a:gs>
                <a:gs pos="40320">
                  <a:srgbClr val="F1F1F1"/>
                </a:gs>
                <a:gs pos="86890">
                  <a:srgbClr val="D0D2D3"/>
                </a:gs>
              </a:gsLst>
              <a:lin ang="13800005" scaled="1"/>
            </a:gra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7094063-8452-3FC9-1F43-B7B207F32447}"/>
                </a:ext>
              </a:extLst>
            </p:cNvPr>
            <p:cNvSpPr/>
            <p:nvPr/>
          </p:nvSpPr>
          <p:spPr>
            <a:xfrm>
              <a:off x="1689726" y="4684240"/>
              <a:ext cx="613009" cy="280769"/>
            </a:xfrm>
            <a:custGeom>
              <a:avLst/>
              <a:gdLst>
                <a:gd name="connsiteX0" fmla="*/ 0 w 613009"/>
                <a:gd name="connsiteY0" fmla="*/ 280770 h 280769"/>
                <a:gd name="connsiteX1" fmla="*/ 404105 w 613009"/>
                <a:gd name="connsiteY1" fmla="*/ 0 h 280769"/>
                <a:gd name="connsiteX2" fmla="*/ 613009 w 613009"/>
                <a:gd name="connsiteY2" fmla="*/ 0 h 280769"/>
                <a:gd name="connsiteX3" fmla="*/ 208794 w 613009"/>
                <a:gd name="connsiteY3" fmla="*/ 280770 h 28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009" h="280769">
                  <a:moveTo>
                    <a:pt x="0" y="280770"/>
                  </a:moveTo>
                  <a:lnTo>
                    <a:pt x="404105" y="0"/>
                  </a:lnTo>
                  <a:lnTo>
                    <a:pt x="613009" y="0"/>
                  </a:lnTo>
                  <a:lnTo>
                    <a:pt x="208794" y="280770"/>
                  </a:lnTo>
                  <a:close/>
                </a:path>
              </a:pathLst>
            </a:custGeom>
            <a:gradFill>
              <a:gsLst>
                <a:gs pos="11180">
                  <a:srgbClr val="D0D2D3"/>
                </a:gs>
                <a:gs pos="40320">
                  <a:srgbClr val="F1F1F1"/>
                </a:gs>
                <a:gs pos="91410">
                  <a:srgbClr val="818182"/>
                </a:gs>
              </a:gsLst>
              <a:lin ang="7800007" scaled="1"/>
            </a:gra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2109213-37F9-B722-0273-EC52E177BF80}"/>
                </a:ext>
              </a:extLst>
            </p:cNvPr>
            <p:cNvSpPr/>
            <p:nvPr/>
          </p:nvSpPr>
          <p:spPr>
            <a:xfrm>
              <a:off x="946179" y="4665536"/>
              <a:ext cx="1694528" cy="600154"/>
            </a:xfrm>
            <a:custGeom>
              <a:avLst/>
              <a:gdLst>
                <a:gd name="connsiteX0" fmla="*/ 1694528 w 1694528"/>
                <a:gd name="connsiteY0" fmla="*/ 600154 h 600154"/>
                <a:gd name="connsiteX1" fmla="*/ 0 w 1694528"/>
                <a:gd name="connsiteY1" fmla="*/ 600154 h 600154"/>
                <a:gd name="connsiteX2" fmla="*/ 0 w 1694528"/>
                <a:gd name="connsiteY2" fmla="*/ 0 h 600154"/>
                <a:gd name="connsiteX3" fmla="*/ 1694528 w 1694528"/>
                <a:gd name="connsiteY3" fmla="*/ 0 h 600154"/>
                <a:gd name="connsiteX4" fmla="*/ 1694528 w 1694528"/>
                <a:gd name="connsiteY4" fmla="*/ 600154 h 600154"/>
                <a:gd name="connsiteX5" fmla="*/ 20023 w 1694528"/>
                <a:gd name="connsiteY5" fmla="*/ 580207 h 600154"/>
                <a:gd name="connsiteX6" fmla="*/ 1674505 w 1694528"/>
                <a:gd name="connsiteY6" fmla="*/ 580207 h 600154"/>
                <a:gd name="connsiteX7" fmla="*/ 1674505 w 1694528"/>
                <a:gd name="connsiteY7" fmla="*/ 19948 h 600154"/>
                <a:gd name="connsiteX8" fmla="*/ 20023 w 1694528"/>
                <a:gd name="connsiteY8" fmla="*/ 19948 h 600154"/>
                <a:gd name="connsiteX9" fmla="*/ 20023 w 1694528"/>
                <a:gd name="connsiteY9" fmla="*/ 580207 h 60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4528" h="600154">
                  <a:moveTo>
                    <a:pt x="1694528" y="600154"/>
                  </a:moveTo>
                  <a:lnTo>
                    <a:pt x="0" y="600154"/>
                  </a:lnTo>
                  <a:lnTo>
                    <a:pt x="0" y="0"/>
                  </a:lnTo>
                  <a:lnTo>
                    <a:pt x="1694528" y="0"/>
                  </a:lnTo>
                  <a:lnTo>
                    <a:pt x="1694528" y="600154"/>
                  </a:lnTo>
                  <a:close/>
                  <a:moveTo>
                    <a:pt x="20023" y="580207"/>
                  </a:moveTo>
                  <a:lnTo>
                    <a:pt x="1674505" y="580207"/>
                  </a:lnTo>
                  <a:lnTo>
                    <a:pt x="1674505" y="19948"/>
                  </a:lnTo>
                  <a:lnTo>
                    <a:pt x="20023" y="19948"/>
                  </a:lnTo>
                  <a:lnTo>
                    <a:pt x="20023" y="580207"/>
                  </a:lnTo>
                  <a:close/>
                </a:path>
              </a:pathLst>
            </a:custGeom>
            <a:solidFill>
              <a:srgbClr val="FFB71B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B167E2A9-6F75-6BAD-53D3-5F38D4F2500F}"/>
                </a:ext>
              </a:extLst>
            </p:cNvPr>
            <p:cNvGrpSpPr/>
            <p:nvPr/>
          </p:nvGrpSpPr>
          <p:grpSpPr>
            <a:xfrm>
              <a:off x="1086710" y="4847226"/>
              <a:ext cx="637588" cy="241057"/>
              <a:chOff x="1473483" y="5966021"/>
              <a:chExt cx="637588" cy="241057"/>
            </a:xfrm>
            <a:solidFill>
              <a:srgbClr val="FFB71B"/>
            </a:solidFill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E5393B96-31A4-9BE9-9968-4FCB4D3EBE34}"/>
                  </a:ext>
                </a:extLst>
              </p:cNvPr>
              <p:cNvSpPr/>
              <p:nvPr/>
            </p:nvSpPr>
            <p:spPr>
              <a:xfrm>
                <a:off x="1473483" y="5966021"/>
                <a:ext cx="127929" cy="241020"/>
              </a:xfrm>
              <a:custGeom>
                <a:avLst/>
                <a:gdLst>
                  <a:gd name="connsiteX0" fmla="*/ 65030 w 127929"/>
                  <a:gd name="connsiteY0" fmla="*/ 188900 h 241020"/>
                  <a:gd name="connsiteX1" fmla="*/ 127929 w 127929"/>
                  <a:gd name="connsiteY1" fmla="*/ 188900 h 241020"/>
                  <a:gd name="connsiteX2" fmla="*/ 127929 w 127929"/>
                  <a:gd name="connsiteY2" fmla="*/ 241021 h 241020"/>
                  <a:gd name="connsiteX3" fmla="*/ 0 w 127929"/>
                  <a:gd name="connsiteY3" fmla="*/ 241021 h 241020"/>
                  <a:gd name="connsiteX4" fmla="*/ 0 w 127929"/>
                  <a:gd name="connsiteY4" fmla="*/ 0 h 241020"/>
                  <a:gd name="connsiteX5" fmla="*/ 65030 w 127929"/>
                  <a:gd name="connsiteY5" fmla="*/ 0 h 241020"/>
                  <a:gd name="connsiteX6" fmla="*/ 65030 w 127929"/>
                  <a:gd name="connsiteY6" fmla="*/ 188900 h 2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929" h="241020">
                    <a:moveTo>
                      <a:pt x="65030" y="188900"/>
                    </a:moveTo>
                    <a:lnTo>
                      <a:pt x="127929" y="188900"/>
                    </a:lnTo>
                    <a:lnTo>
                      <a:pt x="127929" y="241021"/>
                    </a:lnTo>
                    <a:lnTo>
                      <a:pt x="0" y="241021"/>
                    </a:lnTo>
                    <a:lnTo>
                      <a:pt x="0" y="0"/>
                    </a:lnTo>
                    <a:lnTo>
                      <a:pt x="65030" y="0"/>
                    </a:lnTo>
                    <a:lnTo>
                      <a:pt x="65030" y="188900"/>
                    </a:lnTo>
                    <a:close/>
                  </a:path>
                </a:pathLst>
              </a:custGeom>
              <a:solidFill>
                <a:srgbClr val="FFB71B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01637141-4250-692A-3BAF-5CBFC5EB86CD}"/>
                  </a:ext>
                </a:extLst>
              </p:cNvPr>
              <p:cNvSpPr/>
              <p:nvPr/>
            </p:nvSpPr>
            <p:spPr>
              <a:xfrm>
                <a:off x="1646786" y="5966021"/>
                <a:ext cx="65030" cy="241057"/>
              </a:xfrm>
              <a:custGeom>
                <a:avLst/>
                <a:gdLst>
                  <a:gd name="connsiteX0" fmla="*/ 0 w 65030"/>
                  <a:gd name="connsiteY0" fmla="*/ 241021 h 241057"/>
                  <a:gd name="connsiteX1" fmla="*/ 0 w 65030"/>
                  <a:gd name="connsiteY1" fmla="*/ 0 h 241057"/>
                  <a:gd name="connsiteX2" fmla="*/ 65030 w 65030"/>
                  <a:gd name="connsiteY2" fmla="*/ 0 h 241057"/>
                  <a:gd name="connsiteX3" fmla="*/ 65030 w 65030"/>
                  <a:gd name="connsiteY3" fmla="*/ 241057 h 241057"/>
                  <a:gd name="connsiteX4" fmla="*/ 0 w 65030"/>
                  <a:gd name="connsiteY4" fmla="*/ 241057 h 2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30" h="241057">
                    <a:moveTo>
                      <a:pt x="0" y="241021"/>
                    </a:moveTo>
                    <a:lnTo>
                      <a:pt x="0" y="0"/>
                    </a:lnTo>
                    <a:lnTo>
                      <a:pt x="65030" y="0"/>
                    </a:lnTo>
                    <a:lnTo>
                      <a:pt x="65030" y="241057"/>
                    </a:lnTo>
                    <a:lnTo>
                      <a:pt x="0" y="241057"/>
                    </a:lnTo>
                    <a:close/>
                  </a:path>
                </a:pathLst>
              </a:custGeom>
              <a:solidFill>
                <a:srgbClr val="FFB71B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D858AF86-6B78-6EF1-2DDB-CD8246D311C9}"/>
                  </a:ext>
                </a:extLst>
              </p:cNvPr>
              <p:cNvSpPr/>
              <p:nvPr/>
            </p:nvSpPr>
            <p:spPr>
              <a:xfrm>
                <a:off x="1765052" y="5966021"/>
                <a:ext cx="166028" cy="241057"/>
              </a:xfrm>
              <a:custGeom>
                <a:avLst/>
                <a:gdLst>
                  <a:gd name="connsiteX0" fmla="*/ 108273 w 166028"/>
                  <a:gd name="connsiteY0" fmla="*/ 0 h 241057"/>
                  <a:gd name="connsiteX1" fmla="*/ 166029 w 166028"/>
                  <a:gd name="connsiteY1" fmla="*/ 0 h 241057"/>
                  <a:gd name="connsiteX2" fmla="*/ 166029 w 166028"/>
                  <a:gd name="connsiteY2" fmla="*/ 241057 h 241057"/>
                  <a:gd name="connsiteX3" fmla="*/ 112498 w 166028"/>
                  <a:gd name="connsiteY3" fmla="*/ 241057 h 241057"/>
                  <a:gd name="connsiteX4" fmla="*/ 58049 w 166028"/>
                  <a:gd name="connsiteY4" fmla="*/ 127776 h 241057"/>
                  <a:gd name="connsiteX5" fmla="*/ 58049 w 166028"/>
                  <a:gd name="connsiteY5" fmla="*/ 241057 h 241057"/>
                  <a:gd name="connsiteX6" fmla="*/ 0 w 166028"/>
                  <a:gd name="connsiteY6" fmla="*/ 241057 h 241057"/>
                  <a:gd name="connsiteX7" fmla="*/ 0 w 166028"/>
                  <a:gd name="connsiteY7" fmla="*/ 0 h 241057"/>
                  <a:gd name="connsiteX8" fmla="*/ 56249 w 166028"/>
                  <a:gd name="connsiteY8" fmla="*/ 0 h 241057"/>
                  <a:gd name="connsiteX9" fmla="*/ 108273 w 166028"/>
                  <a:gd name="connsiteY9" fmla="*/ 115404 h 241057"/>
                  <a:gd name="connsiteX10" fmla="*/ 108273 w 166028"/>
                  <a:gd name="connsiteY10" fmla="*/ 0 h 2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028" h="241057">
                    <a:moveTo>
                      <a:pt x="108273" y="0"/>
                    </a:moveTo>
                    <a:lnTo>
                      <a:pt x="166029" y="0"/>
                    </a:lnTo>
                    <a:lnTo>
                      <a:pt x="166029" y="241057"/>
                    </a:lnTo>
                    <a:lnTo>
                      <a:pt x="112498" y="241057"/>
                    </a:lnTo>
                    <a:lnTo>
                      <a:pt x="58049" y="127776"/>
                    </a:lnTo>
                    <a:lnTo>
                      <a:pt x="58049" y="241057"/>
                    </a:lnTo>
                    <a:lnTo>
                      <a:pt x="0" y="241057"/>
                    </a:lnTo>
                    <a:lnTo>
                      <a:pt x="0" y="0"/>
                    </a:lnTo>
                    <a:lnTo>
                      <a:pt x="56249" y="0"/>
                    </a:lnTo>
                    <a:lnTo>
                      <a:pt x="108273" y="115404"/>
                    </a:lnTo>
                    <a:lnTo>
                      <a:pt x="108273" y="0"/>
                    </a:lnTo>
                    <a:close/>
                  </a:path>
                </a:pathLst>
              </a:custGeom>
              <a:solidFill>
                <a:srgbClr val="FFB71B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C6F79C97-937C-C3BB-05F2-8BD6FD04D94F}"/>
                  </a:ext>
                </a:extLst>
              </p:cNvPr>
              <p:cNvSpPr/>
              <p:nvPr/>
            </p:nvSpPr>
            <p:spPr>
              <a:xfrm>
                <a:off x="1983142" y="5966021"/>
                <a:ext cx="127929" cy="241057"/>
              </a:xfrm>
              <a:custGeom>
                <a:avLst/>
                <a:gdLst>
                  <a:gd name="connsiteX0" fmla="*/ 127929 w 127929"/>
                  <a:gd name="connsiteY0" fmla="*/ 47289 h 241057"/>
                  <a:gd name="connsiteX1" fmla="*/ 65030 w 127929"/>
                  <a:gd name="connsiteY1" fmla="*/ 47289 h 241057"/>
                  <a:gd name="connsiteX2" fmla="*/ 65030 w 127929"/>
                  <a:gd name="connsiteY2" fmla="*/ 94578 h 241057"/>
                  <a:gd name="connsiteX3" fmla="*/ 106473 w 127929"/>
                  <a:gd name="connsiteY3" fmla="*/ 94578 h 241057"/>
                  <a:gd name="connsiteX4" fmla="*/ 73260 w 127929"/>
                  <a:gd name="connsiteY4" fmla="*/ 117710 h 241057"/>
                  <a:gd name="connsiteX5" fmla="*/ 105922 w 127929"/>
                  <a:gd name="connsiteY5" fmla="*/ 140403 h 241057"/>
                  <a:gd name="connsiteX6" fmla="*/ 65030 w 127929"/>
                  <a:gd name="connsiteY6" fmla="*/ 140403 h 241057"/>
                  <a:gd name="connsiteX7" fmla="*/ 65030 w 127929"/>
                  <a:gd name="connsiteY7" fmla="*/ 190437 h 241057"/>
                  <a:gd name="connsiteX8" fmla="*/ 127929 w 127929"/>
                  <a:gd name="connsiteY8" fmla="*/ 190437 h 241057"/>
                  <a:gd name="connsiteX9" fmla="*/ 127929 w 127929"/>
                  <a:gd name="connsiteY9" fmla="*/ 241057 h 241057"/>
                  <a:gd name="connsiteX10" fmla="*/ 0 w 127929"/>
                  <a:gd name="connsiteY10" fmla="*/ 241057 h 241057"/>
                  <a:gd name="connsiteX11" fmla="*/ 0 w 127929"/>
                  <a:gd name="connsiteY11" fmla="*/ 0 h 241057"/>
                  <a:gd name="connsiteX12" fmla="*/ 127929 w 127929"/>
                  <a:gd name="connsiteY12" fmla="*/ 0 h 241057"/>
                  <a:gd name="connsiteX13" fmla="*/ 127929 w 127929"/>
                  <a:gd name="connsiteY13" fmla="*/ 47289 h 2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929" h="241057">
                    <a:moveTo>
                      <a:pt x="127929" y="47289"/>
                    </a:moveTo>
                    <a:lnTo>
                      <a:pt x="65030" y="47289"/>
                    </a:lnTo>
                    <a:lnTo>
                      <a:pt x="65030" y="94578"/>
                    </a:lnTo>
                    <a:lnTo>
                      <a:pt x="106473" y="94578"/>
                    </a:lnTo>
                    <a:lnTo>
                      <a:pt x="73260" y="117710"/>
                    </a:lnTo>
                    <a:lnTo>
                      <a:pt x="105922" y="140403"/>
                    </a:lnTo>
                    <a:lnTo>
                      <a:pt x="65030" y="140403"/>
                    </a:lnTo>
                    <a:lnTo>
                      <a:pt x="65030" y="190437"/>
                    </a:lnTo>
                    <a:lnTo>
                      <a:pt x="127929" y="190437"/>
                    </a:lnTo>
                    <a:lnTo>
                      <a:pt x="127929" y="241057"/>
                    </a:lnTo>
                    <a:lnTo>
                      <a:pt x="0" y="241057"/>
                    </a:lnTo>
                    <a:lnTo>
                      <a:pt x="0" y="0"/>
                    </a:lnTo>
                    <a:lnTo>
                      <a:pt x="127929" y="0"/>
                    </a:lnTo>
                    <a:lnTo>
                      <a:pt x="127929" y="47289"/>
                    </a:lnTo>
                    <a:close/>
                  </a:path>
                </a:pathLst>
              </a:custGeom>
              <a:solidFill>
                <a:srgbClr val="FFB71B"/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X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2E1DEAD-EDD0-75A5-6175-338854647F89}"/>
                </a:ext>
              </a:extLst>
            </p:cNvPr>
            <p:cNvSpPr/>
            <p:nvPr/>
          </p:nvSpPr>
          <p:spPr>
            <a:xfrm>
              <a:off x="1790798" y="4829035"/>
              <a:ext cx="728042" cy="279928"/>
            </a:xfrm>
            <a:custGeom>
              <a:avLst/>
              <a:gdLst>
                <a:gd name="connsiteX0" fmla="*/ 708240 w 728042"/>
                <a:gd name="connsiteY0" fmla="*/ 15226 h 279928"/>
                <a:gd name="connsiteX1" fmla="*/ 513039 w 728042"/>
                <a:gd name="connsiteY1" fmla="*/ 15226 h 279928"/>
                <a:gd name="connsiteX2" fmla="*/ 493089 w 728042"/>
                <a:gd name="connsiteY2" fmla="*/ 35577 h 279928"/>
                <a:gd name="connsiteX3" fmla="*/ 493089 w 728042"/>
                <a:gd name="connsiteY3" fmla="*/ 34588 h 279928"/>
                <a:gd name="connsiteX4" fmla="*/ 474315 w 728042"/>
                <a:gd name="connsiteY4" fmla="*/ 15226 h 279928"/>
                <a:gd name="connsiteX5" fmla="*/ 402892 w 728042"/>
                <a:gd name="connsiteY5" fmla="*/ 15226 h 279928"/>
                <a:gd name="connsiteX6" fmla="*/ 383457 w 728042"/>
                <a:gd name="connsiteY6" fmla="*/ 34588 h 279928"/>
                <a:gd name="connsiteX7" fmla="*/ 383457 w 728042"/>
                <a:gd name="connsiteY7" fmla="*/ 161815 h 279928"/>
                <a:gd name="connsiteX8" fmla="*/ 372949 w 728042"/>
                <a:gd name="connsiteY8" fmla="*/ 176236 h 279928"/>
                <a:gd name="connsiteX9" fmla="*/ 362441 w 728042"/>
                <a:gd name="connsiteY9" fmla="*/ 161815 h 279928"/>
                <a:gd name="connsiteX10" fmla="*/ 362441 w 728042"/>
                <a:gd name="connsiteY10" fmla="*/ 34918 h 279928"/>
                <a:gd name="connsiteX11" fmla="*/ 343006 w 728042"/>
                <a:gd name="connsiteY11" fmla="*/ 15226 h 279928"/>
                <a:gd name="connsiteX12" fmla="*/ 266293 w 728042"/>
                <a:gd name="connsiteY12" fmla="*/ 15226 h 279928"/>
                <a:gd name="connsiteX13" fmla="*/ 247518 w 728042"/>
                <a:gd name="connsiteY13" fmla="*/ 34259 h 279928"/>
                <a:gd name="connsiteX14" fmla="*/ 247518 w 728042"/>
                <a:gd name="connsiteY14" fmla="*/ 57025 h 279928"/>
                <a:gd name="connsiteX15" fmla="*/ 243477 w 728042"/>
                <a:gd name="connsiteY15" fmla="*/ 51901 h 279928"/>
                <a:gd name="connsiteX16" fmla="*/ 136379 w 728042"/>
                <a:gd name="connsiteY16" fmla="*/ 0 h 279928"/>
                <a:gd name="connsiteX17" fmla="*/ 0 w 728042"/>
                <a:gd name="connsiteY17" fmla="*/ 135865 h 279928"/>
                <a:gd name="connsiteX18" fmla="*/ 136379 w 728042"/>
                <a:gd name="connsiteY18" fmla="*/ 271729 h 279928"/>
                <a:gd name="connsiteX19" fmla="*/ 243477 w 728042"/>
                <a:gd name="connsiteY19" fmla="*/ 219828 h 279928"/>
                <a:gd name="connsiteX20" fmla="*/ 253103 w 728042"/>
                <a:gd name="connsiteY20" fmla="*/ 207677 h 279928"/>
                <a:gd name="connsiteX21" fmla="*/ 367695 w 728042"/>
                <a:gd name="connsiteY21" fmla="*/ 279928 h 279928"/>
                <a:gd name="connsiteX22" fmla="*/ 493126 w 728042"/>
                <a:gd name="connsiteY22" fmla="*/ 176273 h 279928"/>
                <a:gd name="connsiteX23" fmla="*/ 493126 w 728042"/>
                <a:gd name="connsiteY23" fmla="*/ 91321 h 279928"/>
                <a:gd name="connsiteX24" fmla="*/ 512745 w 728042"/>
                <a:gd name="connsiteY24" fmla="*/ 110683 h 279928"/>
                <a:gd name="connsiteX25" fmla="*/ 555511 w 728042"/>
                <a:gd name="connsiteY25" fmla="*/ 108157 h 279928"/>
                <a:gd name="connsiteX26" fmla="*/ 555511 w 728042"/>
                <a:gd name="connsiteY26" fmla="*/ 251708 h 279928"/>
                <a:gd name="connsiteX27" fmla="*/ 560948 w 728042"/>
                <a:gd name="connsiteY27" fmla="*/ 266495 h 279928"/>
                <a:gd name="connsiteX28" fmla="*/ 575167 w 728042"/>
                <a:gd name="connsiteY28" fmla="*/ 271729 h 279928"/>
                <a:gd name="connsiteX29" fmla="*/ 575975 w 728042"/>
                <a:gd name="connsiteY29" fmla="*/ 271729 h 279928"/>
                <a:gd name="connsiteX30" fmla="*/ 647398 w 728042"/>
                <a:gd name="connsiteY30" fmla="*/ 271729 h 279928"/>
                <a:gd name="connsiteX31" fmla="*/ 667825 w 728042"/>
                <a:gd name="connsiteY31" fmla="*/ 251708 h 279928"/>
                <a:gd name="connsiteX32" fmla="*/ 667825 w 728042"/>
                <a:gd name="connsiteY32" fmla="*/ 108194 h 279928"/>
                <a:gd name="connsiteX33" fmla="*/ 707541 w 728042"/>
                <a:gd name="connsiteY33" fmla="*/ 110646 h 279928"/>
                <a:gd name="connsiteX34" fmla="*/ 708607 w 728042"/>
                <a:gd name="connsiteY34" fmla="*/ 110683 h 279928"/>
                <a:gd name="connsiteX35" fmla="*/ 728043 w 728042"/>
                <a:gd name="connsiteY35" fmla="*/ 91321 h 279928"/>
                <a:gd name="connsiteX36" fmla="*/ 728043 w 728042"/>
                <a:gd name="connsiteY36" fmla="*/ 35577 h 279928"/>
                <a:gd name="connsiteX37" fmla="*/ 708240 w 728042"/>
                <a:gd name="connsiteY37" fmla="*/ 15226 h 279928"/>
                <a:gd name="connsiteX38" fmla="*/ 166874 w 728042"/>
                <a:gd name="connsiteY38" fmla="*/ 144612 h 279928"/>
                <a:gd name="connsiteX39" fmla="*/ 156733 w 728042"/>
                <a:gd name="connsiteY39" fmla="*/ 155227 h 279928"/>
                <a:gd name="connsiteX40" fmla="*/ 136306 w 728042"/>
                <a:gd name="connsiteY40" fmla="*/ 163975 h 279928"/>
                <a:gd name="connsiteX41" fmla="*/ 108053 w 728042"/>
                <a:gd name="connsiteY41" fmla="*/ 135828 h 279928"/>
                <a:gd name="connsiteX42" fmla="*/ 136306 w 728042"/>
                <a:gd name="connsiteY42" fmla="*/ 107682 h 279928"/>
                <a:gd name="connsiteX43" fmla="*/ 156733 w 728042"/>
                <a:gd name="connsiteY43" fmla="*/ 116429 h 279928"/>
                <a:gd name="connsiteX44" fmla="*/ 166874 w 728042"/>
                <a:gd name="connsiteY44" fmla="*/ 127044 h 279928"/>
                <a:gd name="connsiteX45" fmla="*/ 247445 w 728042"/>
                <a:gd name="connsiteY45" fmla="*/ 71080 h 279928"/>
                <a:gd name="connsiteX46" fmla="*/ 247445 w 728042"/>
                <a:gd name="connsiteY46" fmla="*/ 172942 h 279928"/>
                <a:gd name="connsiteX47" fmla="*/ 251780 w 728042"/>
                <a:gd name="connsiteY47" fmla="*/ 203577 h 279928"/>
                <a:gd name="connsiteX48" fmla="*/ 166874 w 728042"/>
                <a:gd name="connsiteY48" fmla="*/ 144612 h 27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28042" h="279928">
                  <a:moveTo>
                    <a:pt x="708240" y="15226"/>
                  </a:moveTo>
                  <a:lnTo>
                    <a:pt x="513039" y="15226"/>
                  </a:lnTo>
                  <a:cubicBezTo>
                    <a:pt x="503928" y="15226"/>
                    <a:pt x="493089" y="20570"/>
                    <a:pt x="493089" y="35577"/>
                  </a:cubicBezTo>
                  <a:lnTo>
                    <a:pt x="493089" y="34588"/>
                  </a:lnTo>
                  <a:cubicBezTo>
                    <a:pt x="493089" y="21192"/>
                    <a:pt x="483647" y="15226"/>
                    <a:pt x="474315" y="15226"/>
                  </a:cubicBezTo>
                  <a:lnTo>
                    <a:pt x="402892" y="15226"/>
                  </a:lnTo>
                  <a:cubicBezTo>
                    <a:pt x="391246" y="15226"/>
                    <a:pt x="383457" y="23022"/>
                    <a:pt x="383457" y="34588"/>
                  </a:cubicBezTo>
                  <a:lnTo>
                    <a:pt x="383457" y="161815"/>
                  </a:lnTo>
                  <a:cubicBezTo>
                    <a:pt x="383457" y="176236"/>
                    <a:pt x="379709" y="176236"/>
                    <a:pt x="372949" y="176236"/>
                  </a:cubicBezTo>
                  <a:cubicBezTo>
                    <a:pt x="366189" y="176236"/>
                    <a:pt x="362441" y="176236"/>
                    <a:pt x="362441" y="161815"/>
                  </a:cubicBezTo>
                  <a:lnTo>
                    <a:pt x="362441" y="34918"/>
                  </a:lnTo>
                  <a:cubicBezTo>
                    <a:pt x="362441" y="22949"/>
                    <a:pt x="354800" y="15226"/>
                    <a:pt x="343006" y="15226"/>
                  </a:cubicBezTo>
                  <a:lnTo>
                    <a:pt x="266293" y="15226"/>
                  </a:lnTo>
                  <a:cubicBezTo>
                    <a:pt x="255050" y="15226"/>
                    <a:pt x="247518" y="22876"/>
                    <a:pt x="247518" y="34259"/>
                  </a:cubicBezTo>
                  <a:lnTo>
                    <a:pt x="247518" y="57025"/>
                  </a:lnTo>
                  <a:lnTo>
                    <a:pt x="243477" y="51901"/>
                  </a:lnTo>
                  <a:cubicBezTo>
                    <a:pt x="217391" y="18923"/>
                    <a:pt x="178337" y="0"/>
                    <a:pt x="136379" y="0"/>
                  </a:cubicBezTo>
                  <a:cubicBezTo>
                    <a:pt x="61172" y="0"/>
                    <a:pt x="0" y="60941"/>
                    <a:pt x="0" y="135865"/>
                  </a:cubicBezTo>
                  <a:cubicBezTo>
                    <a:pt x="0" y="210788"/>
                    <a:pt x="61172" y="271729"/>
                    <a:pt x="136379" y="271729"/>
                  </a:cubicBezTo>
                  <a:cubicBezTo>
                    <a:pt x="178373" y="271729"/>
                    <a:pt x="217391" y="252806"/>
                    <a:pt x="243477" y="219828"/>
                  </a:cubicBezTo>
                  <a:lnTo>
                    <a:pt x="253103" y="207677"/>
                  </a:lnTo>
                  <a:cubicBezTo>
                    <a:pt x="267836" y="251489"/>
                    <a:pt x="310858" y="279928"/>
                    <a:pt x="367695" y="279928"/>
                  </a:cubicBezTo>
                  <a:cubicBezTo>
                    <a:pt x="446246" y="279928"/>
                    <a:pt x="493126" y="241167"/>
                    <a:pt x="493126" y="176273"/>
                  </a:cubicBezTo>
                  <a:lnTo>
                    <a:pt x="493126" y="91321"/>
                  </a:lnTo>
                  <a:cubicBezTo>
                    <a:pt x="493126" y="102887"/>
                    <a:pt x="501135" y="110683"/>
                    <a:pt x="512745" y="110683"/>
                  </a:cubicBezTo>
                  <a:lnTo>
                    <a:pt x="555511" y="108157"/>
                  </a:lnTo>
                  <a:lnTo>
                    <a:pt x="555511" y="251708"/>
                  </a:lnTo>
                  <a:cubicBezTo>
                    <a:pt x="555511" y="254783"/>
                    <a:pt x="555511" y="261115"/>
                    <a:pt x="560948" y="266495"/>
                  </a:cubicBezTo>
                  <a:cubicBezTo>
                    <a:pt x="565908" y="271400"/>
                    <a:pt x="571824" y="271729"/>
                    <a:pt x="575167" y="271729"/>
                  </a:cubicBezTo>
                  <a:cubicBezTo>
                    <a:pt x="575461" y="271729"/>
                    <a:pt x="575718" y="271729"/>
                    <a:pt x="575975" y="271729"/>
                  </a:cubicBezTo>
                  <a:lnTo>
                    <a:pt x="647398" y="271729"/>
                  </a:lnTo>
                  <a:cubicBezTo>
                    <a:pt x="659816" y="271729"/>
                    <a:pt x="667825" y="263860"/>
                    <a:pt x="667825" y="251708"/>
                  </a:cubicBezTo>
                  <a:lnTo>
                    <a:pt x="667825" y="108194"/>
                  </a:lnTo>
                  <a:lnTo>
                    <a:pt x="707541" y="110646"/>
                  </a:lnTo>
                  <a:lnTo>
                    <a:pt x="708607" y="110683"/>
                  </a:lnTo>
                  <a:cubicBezTo>
                    <a:pt x="720070" y="110683"/>
                    <a:pt x="728043" y="102704"/>
                    <a:pt x="728043" y="91321"/>
                  </a:cubicBezTo>
                  <a:lnTo>
                    <a:pt x="728043" y="35577"/>
                  </a:lnTo>
                  <a:cubicBezTo>
                    <a:pt x="728006" y="21522"/>
                    <a:pt x="718086" y="15226"/>
                    <a:pt x="708240" y="15226"/>
                  </a:cubicBezTo>
                  <a:close/>
                  <a:moveTo>
                    <a:pt x="166874" y="144612"/>
                  </a:moveTo>
                  <a:lnTo>
                    <a:pt x="156733" y="155227"/>
                  </a:lnTo>
                  <a:cubicBezTo>
                    <a:pt x="151333" y="160863"/>
                    <a:pt x="144058" y="163975"/>
                    <a:pt x="136306" y="163975"/>
                  </a:cubicBezTo>
                  <a:cubicBezTo>
                    <a:pt x="120728" y="163975"/>
                    <a:pt x="108053" y="151347"/>
                    <a:pt x="108053" y="135828"/>
                  </a:cubicBezTo>
                  <a:cubicBezTo>
                    <a:pt x="108053" y="120309"/>
                    <a:pt x="120728" y="107682"/>
                    <a:pt x="136306" y="107682"/>
                  </a:cubicBezTo>
                  <a:cubicBezTo>
                    <a:pt x="144095" y="107682"/>
                    <a:pt x="151333" y="110793"/>
                    <a:pt x="156733" y="116429"/>
                  </a:cubicBezTo>
                  <a:lnTo>
                    <a:pt x="166874" y="127044"/>
                  </a:lnTo>
                  <a:lnTo>
                    <a:pt x="247445" y="71080"/>
                  </a:lnTo>
                  <a:lnTo>
                    <a:pt x="247445" y="172942"/>
                  </a:lnTo>
                  <a:cubicBezTo>
                    <a:pt x="247445" y="183776"/>
                    <a:pt x="248988" y="193988"/>
                    <a:pt x="251780" y="203577"/>
                  </a:cubicBezTo>
                  <a:lnTo>
                    <a:pt x="166874" y="144612"/>
                  </a:lnTo>
                  <a:close/>
                </a:path>
              </a:pathLst>
            </a:custGeom>
            <a:solidFill>
              <a:srgbClr val="FFB71B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15455EF-9A5D-9EDF-BA2E-8AA67869B9A0}"/>
                </a:ext>
              </a:extLst>
            </p:cNvPr>
            <p:cNvSpPr/>
            <p:nvPr/>
          </p:nvSpPr>
          <p:spPr>
            <a:xfrm>
              <a:off x="2055400" y="4861318"/>
              <a:ext cx="211402" cy="230552"/>
            </a:xfrm>
            <a:custGeom>
              <a:avLst/>
              <a:gdLst>
                <a:gd name="connsiteX0" fmla="*/ 103019 w 211402"/>
                <a:gd name="connsiteY0" fmla="*/ 230553 h 230552"/>
                <a:gd name="connsiteX1" fmla="*/ 0 w 211402"/>
                <a:gd name="connsiteY1" fmla="*/ 140696 h 230552"/>
                <a:gd name="connsiteX2" fmla="*/ 0 w 211402"/>
                <a:gd name="connsiteY2" fmla="*/ 1976 h 230552"/>
                <a:gd name="connsiteX3" fmla="*/ 1653 w 211402"/>
                <a:gd name="connsiteY3" fmla="*/ 0 h 230552"/>
                <a:gd name="connsiteX4" fmla="*/ 78367 w 211402"/>
                <a:gd name="connsiteY4" fmla="*/ 0 h 230552"/>
                <a:gd name="connsiteX5" fmla="*/ 80681 w 211402"/>
                <a:gd name="connsiteY5" fmla="*/ 2635 h 230552"/>
                <a:gd name="connsiteX6" fmla="*/ 80681 w 211402"/>
                <a:gd name="connsiteY6" fmla="*/ 129533 h 230552"/>
                <a:gd name="connsiteX7" fmla="*/ 108347 w 211402"/>
                <a:gd name="connsiteY7" fmla="*/ 161010 h 230552"/>
                <a:gd name="connsiteX8" fmla="*/ 136012 w 211402"/>
                <a:gd name="connsiteY8" fmla="*/ 129533 h 230552"/>
                <a:gd name="connsiteX9" fmla="*/ 136012 w 211402"/>
                <a:gd name="connsiteY9" fmla="*/ 2306 h 230552"/>
                <a:gd name="connsiteX10" fmla="*/ 138327 w 211402"/>
                <a:gd name="connsiteY10" fmla="*/ 0 h 230552"/>
                <a:gd name="connsiteX11" fmla="*/ 209750 w 211402"/>
                <a:gd name="connsiteY11" fmla="*/ 0 h 230552"/>
                <a:gd name="connsiteX12" fmla="*/ 211403 w 211402"/>
                <a:gd name="connsiteY12" fmla="*/ 2306 h 230552"/>
                <a:gd name="connsiteX13" fmla="*/ 211403 w 211402"/>
                <a:gd name="connsiteY13" fmla="*/ 143990 h 230552"/>
                <a:gd name="connsiteX14" fmla="*/ 103019 w 211402"/>
                <a:gd name="connsiteY14" fmla="*/ 230553 h 23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1402" h="230552">
                  <a:moveTo>
                    <a:pt x="103019" y="230553"/>
                  </a:moveTo>
                  <a:cubicBezTo>
                    <a:pt x="38504" y="230553"/>
                    <a:pt x="0" y="191206"/>
                    <a:pt x="0" y="140696"/>
                  </a:cubicBezTo>
                  <a:lnTo>
                    <a:pt x="0" y="1976"/>
                  </a:lnTo>
                  <a:cubicBezTo>
                    <a:pt x="0" y="0"/>
                    <a:pt x="0" y="0"/>
                    <a:pt x="1653" y="0"/>
                  </a:cubicBezTo>
                  <a:cubicBezTo>
                    <a:pt x="21420" y="0"/>
                    <a:pt x="60585" y="0"/>
                    <a:pt x="78367" y="0"/>
                  </a:cubicBezTo>
                  <a:cubicBezTo>
                    <a:pt x="80681" y="0"/>
                    <a:pt x="80681" y="0"/>
                    <a:pt x="80681" y="2635"/>
                  </a:cubicBezTo>
                  <a:lnTo>
                    <a:pt x="80681" y="129533"/>
                  </a:lnTo>
                  <a:cubicBezTo>
                    <a:pt x="80681" y="151823"/>
                    <a:pt x="90565" y="161010"/>
                    <a:pt x="108347" y="161010"/>
                  </a:cubicBezTo>
                  <a:cubicBezTo>
                    <a:pt x="125798" y="161010"/>
                    <a:pt x="136012" y="152152"/>
                    <a:pt x="136012" y="129533"/>
                  </a:cubicBezTo>
                  <a:lnTo>
                    <a:pt x="136012" y="2306"/>
                  </a:lnTo>
                  <a:cubicBezTo>
                    <a:pt x="136012" y="329"/>
                    <a:pt x="136012" y="0"/>
                    <a:pt x="138327" y="0"/>
                  </a:cubicBezTo>
                  <a:cubicBezTo>
                    <a:pt x="156109" y="0"/>
                    <a:pt x="190020" y="0"/>
                    <a:pt x="209750" y="0"/>
                  </a:cubicBezTo>
                  <a:cubicBezTo>
                    <a:pt x="211403" y="0"/>
                    <a:pt x="211403" y="0"/>
                    <a:pt x="211403" y="2306"/>
                  </a:cubicBezTo>
                  <a:lnTo>
                    <a:pt x="211403" y="143990"/>
                  </a:lnTo>
                  <a:cubicBezTo>
                    <a:pt x="211329" y="196770"/>
                    <a:pt x="174112" y="230553"/>
                    <a:pt x="103019" y="230553"/>
                  </a:cubicBezTo>
                  <a:close/>
                </a:path>
              </a:pathLst>
            </a:custGeom>
            <a:solidFill>
              <a:srgbClr val="393E4D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58303F3-6690-2EE5-6282-065F82DC3BBD}"/>
                </a:ext>
              </a:extLst>
            </p:cNvPr>
            <p:cNvSpPr/>
            <p:nvPr/>
          </p:nvSpPr>
          <p:spPr>
            <a:xfrm>
              <a:off x="1807882" y="4846092"/>
              <a:ext cx="212872" cy="237543"/>
            </a:xfrm>
            <a:custGeom>
              <a:avLst/>
              <a:gdLst>
                <a:gd name="connsiteX0" fmla="*/ 152067 w 212872"/>
                <a:gd name="connsiteY0" fmla="*/ 149956 h 237543"/>
                <a:gd name="connsiteX1" fmla="*/ 119222 w 212872"/>
                <a:gd name="connsiteY1" fmla="*/ 164011 h 237543"/>
                <a:gd name="connsiteX2" fmla="*/ 73811 w 212872"/>
                <a:gd name="connsiteY2" fmla="*/ 118772 h 237543"/>
                <a:gd name="connsiteX3" fmla="*/ 119222 w 212872"/>
                <a:gd name="connsiteY3" fmla="*/ 73532 h 237543"/>
                <a:gd name="connsiteX4" fmla="*/ 152067 w 212872"/>
                <a:gd name="connsiteY4" fmla="*/ 87587 h 237543"/>
                <a:gd name="connsiteX5" fmla="*/ 212872 w 212872"/>
                <a:gd name="connsiteY5" fmla="*/ 45386 h 237543"/>
                <a:gd name="connsiteX6" fmla="*/ 119222 w 212872"/>
                <a:gd name="connsiteY6" fmla="*/ 0 h 237543"/>
                <a:gd name="connsiteX7" fmla="*/ 0 w 212872"/>
                <a:gd name="connsiteY7" fmla="*/ 118772 h 237543"/>
                <a:gd name="connsiteX8" fmla="*/ 119222 w 212872"/>
                <a:gd name="connsiteY8" fmla="*/ 237544 h 237543"/>
                <a:gd name="connsiteX9" fmla="*/ 212872 w 212872"/>
                <a:gd name="connsiteY9" fmla="*/ 192158 h 237543"/>
                <a:gd name="connsiteX10" fmla="*/ 152067 w 212872"/>
                <a:gd name="connsiteY10" fmla="*/ 149956 h 23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872" h="237543">
                  <a:moveTo>
                    <a:pt x="152067" y="149956"/>
                  </a:moveTo>
                  <a:cubicBezTo>
                    <a:pt x="143801" y="158594"/>
                    <a:pt x="132154" y="164011"/>
                    <a:pt x="119222" y="164011"/>
                  </a:cubicBezTo>
                  <a:cubicBezTo>
                    <a:pt x="94165" y="164011"/>
                    <a:pt x="73811" y="143771"/>
                    <a:pt x="73811" y="118772"/>
                  </a:cubicBezTo>
                  <a:cubicBezTo>
                    <a:pt x="73811" y="93773"/>
                    <a:pt x="94128" y="73532"/>
                    <a:pt x="119222" y="73532"/>
                  </a:cubicBezTo>
                  <a:cubicBezTo>
                    <a:pt x="132154" y="73532"/>
                    <a:pt x="143801" y="78949"/>
                    <a:pt x="152067" y="87587"/>
                  </a:cubicBezTo>
                  <a:lnTo>
                    <a:pt x="212872" y="45386"/>
                  </a:lnTo>
                  <a:cubicBezTo>
                    <a:pt x="191049" y="17788"/>
                    <a:pt x="157248" y="0"/>
                    <a:pt x="119222" y="0"/>
                  </a:cubicBezTo>
                  <a:cubicBezTo>
                    <a:pt x="53383" y="0"/>
                    <a:pt x="0" y="53182"/>
                    <a:pt x="0" y="118772"/>
                  </a:cubicBezTo>
                  <a:cubicBezTo>
                    <a:pt x="0" y="184362"/>
                    <a:pt x="53383" y="237544"/>
                    <a:pt x="119222" y="237544"/>
                  </a:cubicBezTo>
                  <a:cubicBezTo>
                    <a:pt x="157248" y="237544"/>
                    <a:pt x="191012" y="219755"/>
                    <a:pt x="212872" y="192158"/>
                  </a:cubicBezTo>
                  <a:lnTo>
                    <a:pt x="152067" y="149956"/>
                  </a:lnTo>
                  <a:close/>
                </a:path>
              </a:pathLst>
            </a:custGeom>
            <a:solidFill>
              <a:srgbClr val="393E4D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D9C907-8C4C-EB87-8A62-0239ACDE364E}"/>
                </a:ext>
              </a:extLst>
            </p:cNvPr>
            <p:cNvSpPr/>
            <p:nvPr/>
          </p:nvSpPr>
          <p:spPr>
            <a:xfrm>
              <a:off x="2301155" y="4861318"/>
              <a:ext cx="200490" cy="222399"/>
            </a:xfrm>
            <a:custGeom>
              <a:avLst/>
              <a:gdLst>
                <a:gd name="connsiteX0" fmla="*/ 198213 w 200490"/>
                <a:gd name="connsiteY0" fmla="*/ 61344 h 222399"/>
                <a:gd name="connsiteX1" fmla="*/ 140274 w 200490"/>
                <a:gd name="connsiteY1" fmla="*/ 57757 h 222399"/>
                <a:gd name="connsiteX2" fmla="*/ 140274 w 200490"/>
                <a:gd name="connsiteY2" fmla="*/ 219426 h 222399"/>
                <a:gd name="connsiteX3" fmla="*/ 136967 w 200490"/>
                <a:gd name="connsiteY3" fmla="*/ 222391 h 222399"/>
                <a:gd name="connsiteX4" fmla="*/ 65544 w 200490"/>
                <a:gd name="connsiteY4" fmla="*/ 222391 h 222399"/>
                <a:gd name="connsiteX5" fmla="*/ 62238 w 200490"/>
                <a:gd name="connsiteY5" fmla="*/ 219426 h 222399"/>
                <a:gd name="connsiteX6" fmla="*/ 62238 w 200490"/>
                <a:gd name="connsiteY6" fmla="*/ 57757 h 222399"/>
                <a:gd name="connsiteX7" fmla="*/ 2315 w 200490"/>
                <a:gd name="connsiteY7" fmla="*/ 61344 h 222399"/>
                <a:gd name="connsiteX8" fmla="*/ 0 w 200490"/>
                <a:gd name="connsiteY8" fmla="*/ 59038 h 222399"/>
                <a:gd name="connsiteX9" fmla="*/ 0 w 200490"/>
                <a:gd name="connsiteY9" fmla="*/ 3294 h 222399"/>
                <a:gd name="connsiteX10" fmla="*/ 2645 w 200490"/>
                <a:gd name="connsiteY10" fmla="*/ 0 h 222399"/>
                <a:gd name="connsiteX11" fmla="*/ 197846 w 200490"/>
                <a:gd name="connsiteY11" fmla="*/ 0 h 222399"/>
                <a:gd name="connsiteX12" fmla="*/ 200491 w 200490"/>
                <a:gd name="connsiteY12" fmla="*/ 3294 h 222399"/>
                <a:gd name="connsiteX13" fmla="*/ 200491 w 200490"/>
                <a:gd name="connsiteY13" fmla="*/ 59038 h 222399"/>
                <a:gd name="connsiteX14" fmla="*/ 198213 w 200490"/>
                <a:gd name="connsiteY14" fmla="*/ 61344 h 22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490" h="222399">
                  <a:moveTo>
                    <a:pt x="198213" y="61344"/>
                  </a:moveTo>
                  <a:lnTo>
                    <a:pt x="140274" y="57757"/>
                  </a:lnTo>
                  <a:cubicBezTo>
                    <a:pt x="140274" y="57757"/>
                    <a:pt x="140274" y="193841"/>
                    <a:pt x="140274" y="219426"/>
                  </a:cubicBezTo>
                  <a:cubicBezTo>
                    <a:pt x="140274" y="222061"/>
                    <a:pt x="139943" y="222391"/>
                    <a:pt x="136967" y="222391"/>
                  </a:cubicBezTo>
                  <a:cubicBezTo>
                    <a:pt x="113931" y="222391"/>
                    <a:pt x="87258" y="222391"/>
                    <a:pt x="65544" y="222391"/>
                  </a:cubicBezTo>
                  <a:cubicBezTo>
                    <a:pt x="62238" y="222391"/>
                    <a:pt x="62238" y="222720"/>
                    <a:pt x="62238" y="219426"/>
                  </a:cubicBezTo>
                  <a:cubicBezTo>
                    <a:pt x="62238" y="178762"/>
                    <a:pt x="62238" y="57757"/>
                    <a:pt x="62238" y="57757"/>
                  </a:cubicBezTo>
                  <a:lnTo>
                    <a:pt x="2315" y="61344"/>
                  </a:lnTo>
                  <a:cubicBezTo>
                    <a:pt x="0" y="61344"/>
                    <a:pt x="0" y="61015"/>
                    <a:pt x="0" y="59038"/>
                  </a:cubicBezTo>
                  <a:cubicBezTo>
                    <a:pt x="0" y="40994"/>
                    <a:pt x="0" y="25584"/>
                    <a:pt x="0" y="3294"/>
                  </a:cubicBezTo>
                  <a:cubicBezTo>
                    <a:pt x="0" y="659"/>
                    <a:pt x="0" y="0"/>
                    <a:pt x="2645" y="0"/>
                  </a:cubicBezTo>
                  <a:lnTo>
                    <a:pt x="197846" y="0"/>
                  </a:lnTo>
                  <a:cubicBezTo>
                    <a:pt x="200160" y="0"/>
                    <a:pt x="200491" y="659"/>
                    <a:pt x="200491" y="3294"/>
                  </a:cubicBezTo>
                  <a:cubicBezTo>
                    <a:pt x="200491" y="25584"/>
                    <a:pt x="200491" y="40994"/>
                    <a:pt x="200491" y="59038"/>
                  </a:cubicBezTo>
                  <a:cubicBezTo>
                    <a:pt x="200491" y="61015"/>
                    <a:pt x="200160" y="61344"/>
                    <a:pt x="198213" y="61344"/>
                  </a:cubicBezTo>
                  <a:close/>
                </a:path>
              </a:pathLst>
            </a:custGeom>
            <a:solidFill>
              <a:srgbClr val="393E4D"/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X"/>
            </a:p>
          </p:txBody>
        </p:sp>
      </p:grpSp>
    </p:spTree>
    <p:extLst>
      <p:ext uri="{BB962C8B-B14F-4D97-AF65-F5344CB8AC3E}">
        <p14:creationId xmlns:p14="http://schemas.microsoft.com/office/powerpoint/2010/main" val="254312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A978B0-0D82-7681-E342-ECCB75830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CF943-D8F0-271B-05D5-72513BF4E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67C1C-2CC5-B137-4D84-CA763BAF9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A24C4-ADCD-9D45-99F5-CC5E2C0A74CE}" type="datetimeFigureOut">
              <a:rPr lang="en-MX" smtClean="0"/>
              <a:t>25/09/24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B747B-09A5-2DFB-F1AE-33DB9F087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79732-B3FA-52E4-A0D5-AB9A345EB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3689C-1C33-464C-BB93-EA96B5059DB2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75720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50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26" Type="http://schemas.openxmlformats.org/officeDocument/2006/relationships/image" Target="../media/image32.sv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svg"/><Relationship Id="rId42" Type="http://schemas.openxmlformats.org/officeDocument/2006/relationships/image" Target="../media/image48.sv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sv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24" Type="http://schemas.openxmlformats.org/officeDocument/2006/relationships/image" Target="../media/image30.svg"/><Relationship Id="rId32" Type="http://schemas.openxmlformats.org/officeDocument/2006/relationships/image" Target="../media/image38.svg"/><Relationship Id="rId37" Type="http://schemas.openxmlformats.org/officeDocument/2006/relationships/image" Target="../media/image43.png"/><Relationship Id="rId40" Type="http://schemas.openxmlformats.org/officeDocument/2006/relationships/image" Target="../media/image46.sv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svg"/><Relationship Id="rId36" Type="http://schemas.openxmlformats.org/officeDocument/2006/relationships/image" Target="../media/image42.svg"/><Relationship Id="rId10" Type="http://schemas.openxmlformats.org/officeDocument/2006/relationships/image" Target="../media/image16.sv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Relationship Id="rId22" Type="http://schemas.openxmlformats.org/officeDocument/2006/relationships/image" Target="../media/image28.svg"/><Relationship Id="rId27" Type="http://schemas.openxmlformats.org/officeDocument/2006/relationships/image" Target="../media/image33.png"/><Relationship Id="rId30" Type="http://schemas.openxmlformats.org/officeDocument/2006/relationships/image" Target="../media/image36.sv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svg"/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svg"/><Relationship Id="rId46" Type="http://schemas.openxmlformats.org/officeDocument/2006/relationships/image" Target="../media/image52.svg"/><Relationship Id="rId20" Type="http://schemas.openxmlformats.org/officeDocument/2006/relationships/image" Target="../media/image26.svg"/><Relationship Id="rId41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3D6E-F136-7C28-DECF-D753C94C3E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X" dirty="0"/>
              <a:t>Presentación ejecutiva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B4757-223C-9628-17C6-64B711554F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MX" dirty="0"/>
              <a:t>Octubre 2024</a:t>
            </a:r>
          </a:p>
        </p:txBody>
      </p:sp>
    </p:spTree>
    <p:extLst>
      <p:ext uri="{BB962C8B-B14F-4D97-AF65-F5344CB8AC3E}">
        <p14:creationId xmlns:p14="http://schemas.microsoft.com/office/powerpoint/2010/main" val="5551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9728B-A23A-ABB4-2C38-B956EEEFA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654" y="1361661"/>
            <a:ext cx="8668796" cy="4727989"/>
          </a:xfrm>
        </p:spPr>
        <p:txBody>
          <a:bodyPr>
            <a:noAutofit/>
          </a:bodyPr>
          <a:lstStyle/>
          <a:p>
            <a:r>
              <a:rPr lang="en-US" dirty="0"/>
              <a:t>Durante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últimos</a:t>
            </a:r>
            <a:r>
              <a:rPr lang="en-US" dirty="0"/>
              <a:t> </a:t>
            </a:r>
            <a:r>
              <a:rPr lang="en-US" dirty="0" err="1"/>
              <a:t>diez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, LINECUT se ha </a:t>
            </a:r>
            <a:r>
              <a:rPr lang="en-US" dirty="0" err="1"/>
              <a:t>enfocado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convertirse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distribuidor</a:t>
            </a:r>
            <a:r>
              <a:rPr lang="en-US" dirty="0"/>
              <a:t> </a:t>
            </a:r>
            <a:r>
              <a:rPr lang="en-US" dirty="0" err="1"/>
              <a:t>exclusivo</a:t>
            </a:r>
            <a:r>
              <a:rPr lang="en-US" dirty="0"/>
              <a:t> para la </a:t>
            </a:r>
            <a:r>
              <a:rPr lang="en-US" dirty="0" err="1"/>
              <a:t>industria</a:t>
            </a:r>
            <a:r>
              <a:rPr lang="en-US" dirty="0"/>
              <a:t> </a:t>
            </a:r>
            <a:r>
              <a:rPr lang="en-US" dirty="0" err="1"/>
              <a:t>Aeroespacial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México </a:t>
            </a:r>
            <a:r>
              <a:rPr lang="en-US" dirty="0" err="1"/>
              <a:t>contando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fabricantes</a:t>
            </a:r>
            <a:r>
              <a:rPr lang="en-US" dirty="0"/>
              <a:t> americanos mas </a:t>
            </a:r>
            <a:r>
              <a:rPr lang="en-US" dirty="0" err="1"/>
              <a:t>prestigiados</a:t>
            </a:r>
            <a:r>
              <a:rPr lang="en-US" dirty="0"/>
              <a:t> de </a:t>
            </a:r>
            <a:r>
              <a:rPr lang="en-US" dirty="0" err="1"/>
              <a:t>equipos</a:t>
            </a:r>
            <a:r>
              <a:rPr lang="en-US" dirty="0"/>
              <a:t> CNC, </a:t>
            </a:r>
            <a:r>
              <a:rPr lang="en-US" dirty="0" err="1"/>
              <a:t>consumibles</a:t>
            </a:r>
            <a:r>
              <a:rPr lang="en-US" dirty="0"/>
              <a:t> y </a:t>
            </a:r>
            <a:r>
              <a:rPr lang="en-US" dirty="0" err="1"/>
              <a:t>accesorios</a:t>
            </a:r>
            <a:r>
              <a:rPr lang="en-US" dirty="0"/>
              <a:t>. Para </a:t>
            </a:r>
            <a:r>
              <a:rPr lang="en-US" dirty="0" err="1"/>
              <a:t>brindar</a:t>
            </a:r>
            <a:r>
              <a:rPr lang="en-US" dirty="0"/>
              <a:t> a </a:t>
            </a:r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clientes</a:t>
            </a:r>
            <a:r>
              <a:rPr lang="en-US" dirty="0"/>
              <a:t> con lo mas </a:t>
            </a:r>
            <a:r>
              <a:rPr lang="en-US" dirty="0" err="1"/>
              <a:t>avanzado</a:t>
            </a:r>
            <a:r>
              <a:rPr lang="en-US" dirty="0"/>
              <a:t>, </a:t>
            </a:r>
            <a:r>
              <a:rPr lang="en-US" dirty="0" err="1"/>
              <a:t>moderno</a:t>
            </a:r>
            <a:r>
              <a:rPr lang="en-US" dirty="0"/>
              <a:t> y durable para </a:t>
            </a:r>
            <a:r>
              <a:rPr lang="en-US" dirty="0" err="1"/>
              <a:t>satisfacer</a:t>
            </a:r>
            <a:r>
              <a:rPr lang="en-US" dirty="0"/>
              <a:t> sus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procesos</a:t>
            </a:r>
            <a:r>
              <a:rPr lang="en-US" dirty="0"/>
              <a:t> de </a:t>
            </a:r>
            <a:r>
              <a:rPr lang="en-US" dirty="0" err="1"/>
              <a:t>fabricación</a:t>
            </a:r>
            <a:r>
              <a:rPr lang="en-US" dirty="0"/>
              <a:t> </a:t>
            </a:r>
            <a:r>
              <a:rPr lang="en-US" dirty="0" err="1"/>
              <a:t>manipulación</a:t>
            </a:r>
            <a:r>
              <a:rPr lang="en-US" dirty="0"/>
              <a:t> y </a:t>
            </a:r>
            <a:r>
              <a:rPr lang="en-US" dirty="0" err="1"/>
              <a:t>ahorro</a:t>
            </a:r>
            <a:r>
              <a:rPr lang="en-US" dirty="0"/>
              <a:t> de </a:t>
            </a:r>
            <a:r>
              <a:rPr lang="en-US" dirty="0" err="1"/>
              <a:t>materiales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Contamos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con </a:t>
            </a:r>
            <a:r>
              <a:rPr lang="en-US" dirty="0" err="1"/>
              <a:t>más</a:t>
            </a:r>
            <a:r>
              <a:rPr lang="en-US" dirty="0"/>
              <a:t> de 40 </a:t>
            </a:r>
            <a:r>
              <a:rPr lang="en-US" dirty="0" err="1"/>
              <a:t>equipos</a:t>
            </a:r>
            <a:r>
              <a:rPr lang="en-US" dirty="0"/>
              <a:t> </a:t>
            </a:r>
            <a:r>
              <a:rPr lang="en-US" dirty="0" err="1"/>
              <a:t>instalados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industria</a:t>
            </a:r>
            <a:r>
              <a:rPr lang="en-US" dirty="0"/>
              <a:t> </a:t>
            </a:r>
            <a:r>
              <a:rPr lang="en-US" dirty="0" err="1"/>
              <a:t>Aeroespacial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México.</a:t>
            </a:r>
          </a:p>
          <a:p>
            <a:r>
              <a:rPr lang="en-US" dirty="0"/>
              <a:t>Con </a:t>
            </a:r>
            <a:r>
              <a:rPr lang="en-US" dirty="0" err="1"/>
              <a:t>sucursales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: Monterrey N.L. México y </a:t>
            </a:r>
            <a:r>
              <a:rPr lang="en-US" dirty="0" err="1"/>
              <a:t>Frisco,Texas</a:t>
            </a:r>
            <a:r>
              <a:rPr lang="en-US" dirty="0"/>
              <a:t> USA.</a:t>
            </a:r>
          </a:p>
          <a:p>
            <a:endParaRPr lang="en-US" dirty="0"/>
          </a:p>
          <a:p>
            <a:r>
              <a:rPr lang="en-US" dirty="0"/>
              <a:t>Si </a:t>
            </a:r>
            <a:r>
              <a:rPr lang="en-US" dirty="0" err="1"/>
              <a:t>buscas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solución</a:t>
            </a:r>
            <a:r>
              <a:rPr lang="en-US" dirty="0"/>
              <a:t> industrial para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empresa</a:t>
            </a:r>
            <a:r>
              <a:rPr lang="en-US" dirty="0"/>
              <a:t>, LINECUT </a:t>
            </a:r>
            <a:r>
              <a:rPr lang="en-US" dirty="0" err="1"/>
              <a:t>ofrece</a:t>
            </a:r>
            <a:r>
              <a:rPr lang="en-US" dirty="0"/>
              <a:t> la </a:t>
            </a:r>
            <a:r>
              <a:rPr lang="en-US" dirty="0" err="1"/>
              <a:t>solución</a:t>
            </a:r>
            <a:r>
              <a:rPr lang="en-US" dirty="0"/>
              <a:t> </a:t>
            </a:r>
            <a:r>
              <a:rPr lang="en-US" dirty="0" err="1"/>
              <a:t>adecuada</a:t>
            </a:r>
            <a:r>
              <a:rPr lang="en-US" dirty="0"/>
              <a:t> para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aplicación</a:t>
            </a:r>
            <a:r>
              <a:rPr lang="en-US" dirty="0"/>
              <a:t> y </a:t>
            </a:r>
            <a:r>
              <a:rPr lang="en-US" dirty="0" err="1"/>
              <a:t>presupuesto</a:t>
            </a:r>
            <a:r>
              <a:rPr lang="en-US" dirty="0"/>
              <a:t>. </a:t>
            </a:r>
            <a:r>
              <a:rPr lang="en-US" dirty="0" err="1"/>
              <a:t>Nosotros</a:t>
            </a:r>
            <a:r>
              <a:rPr lang="en-US" dirty="0"/>
              <a:t> no </a:t>
            </a:r>
            <a:r>
              <a:rPr lang="en-US" dirty="0" err="1"/>
              <a:t>sólo</a:t>
            </a:r>
            <a:r>
              <a:rPr lang="en-US" dirty="0"/>
              <a:t> </a:t>
            </a:r>
            <a:r>
              <a:rPr lang="en-US" dirty="0" err="1"/>
              <a:t>vendemos</a:t>
            </a:r>
            <a:r>
              <a:rPr lang="en-US" dirty="0"/>
              <a:t> </a:t>
            </a:r>
            <a:r>
              <a:rPr lang="en-US" dirty="0" err="1"/>
              <a:t>maquinaria</a:t>
            </a:r>
            <a:r>
              <a:rPr lang="en-US" dirty="0"/>
              <a:t>, </a:t>
            </a:r>
            <a:r>
              <a:rPr lang="en-US" dirty="0" err="1"/>
              <a:t>creamos</a:t>
            </a:r>
            <a:r>
              <a:rPr lang="en-US" dirty="0"/>
              <a:t> la </a:t>
            </a:r>
            <a:r>
              <a:rPr lang="en-US" dirty="0" err="1"/>
              <a:t>solución</a:t>
            </a:r>
            <a:r>
              <a:rPr lang="en-US" dirty="0"/>
              <a:t> industrial </a:t>
            </a:r>
            <a:r>
              <a:rPr lang="en-US" dirty="0" err="1"/>
              <a:t>completa</a:t>
            </a:r>
            <a:r>
              <a:rPr lang="en-US" dirty="0"/>
              <a:t> para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negocio</a:t>
            </a:r>
            <a:r>
              <a:rPr lang="en-US" dirty="0"/>
              <a:t>.</a:t>
            </a:r>
            <a:endParaRPr lang="en-MX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5820E-8D71-474E-59AB-5B282E87B5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MX" dirty="0"/>
              <a:t>Carrera</a:t>
            </a:r>
          </a:p>
        </p:txBody>
      </p:sp>
    </p:spTree>
    <p:extLst>
      <p:ext uri="{BB962C8B-B14F-4D97-AF65-F5344CB8AC3E}">
        <p14:creationId xmlns:p14="http://schemas.microsoft.com/office/powerpoint/2010/main" val="227030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1683E-902B-9AEF-64CB-E297C4F33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8D7CCD8-94A9-70B1-5C4B-B97BAD737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9167" y="3075192"/>
            <a:ext cx="1422400" cy="5715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5D70E46-93E6-62E1-132F-EFD89D62E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9167" y="3772793"/>
            <a:ext cx="1422400" cy="571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011C6AF-95E0-1327-7BA7-129F9035EA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29167" y="2296480"/>
            <a:ext cx="1422400" cy="571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C13B856-1489-2C7E-B5DD-4EC4544534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29167" y="4584931"/>
            <a:ext cx="1422400" cy="5715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506105E-F50B-F396-D1B6-60E7019133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29167" y="1292301"/>
            <a:ext cx="1422400" cy="5715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2FA7AE8-E551-9139-3FA5-313E21CD96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16466" y="1292301"/>
            <a:ext cx="1422400" cy="5715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AEC04DA-8159-BF36-F4AF-15F20388FF4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58638" y="1292301"/>
            <a:ext cx="1422400" cy="5715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875EEB2-D6CE-3C2B-104F-BCBCEC7686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901336" y="2367781"/>
            <a:ext cx="1137005" cy="456832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CCF286A-5C25-C520-B7CF-362FC21D6C0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70930" y="3328593"/>
            <a:ext cx="1197817" cy="48126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8FC9452B-564A-A5BE-BACA-D8A8AF49986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316466" y="2382192"/>
            <a:ext cx="1422400" cy="5715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4E58E6A-ED07-974F-992B-81297483546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142522" y="2803692"/>
            <a:ext cx="1422400" cy="5715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038BFE20-1E28-073B-17EA-0E8DDEEFFDF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316466" y="3285203"/>
            <a:ext cx="1422400" cy="5715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07A0C26D-1E75-C094-1F1E-AAA749F31FC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758638" y="4313839"/>
            <a:ext cx="1422400" cy="5715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A8A93723-ED64-0BD8-2D8C-7D29689900D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150860" y="1292301"/>
            <a:ext cx="1422400" cy="5715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D1C757FF-9522-98A4-4898-10AB105B7F9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150860" y="4569917"/>
            <a:ext cx="1422400" cy="5715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70561B5C-0EF8-2595-3508-30BB3254601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316466" y="4169851"/>
            <a:ext cx="1422400" cy="5715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5DCAEA53-10C2-AB37-0BCC-40EB02D762B5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9150860" y="2111705"/>
            <a:ext cx="1422400" cy="5715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20EFA9C7-DBF4-1ABC-707B-54F044573DF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9150860" y="2931109"/>
            <a:ext cx="1422400" cy="5715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AF5B3E26-004A-B176-9229-D4B9EAAC6529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150860" y="3750513"/>
            <a:ext cx="1422400" cy="57150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0C76534-CFE2-8D74-8AA7-A27B92D0C27A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4316466" y="5389319"/>
            <a:ext cx="1422400" cy="57150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387BABD7-4147-D31F-AD7B-3BFE20107D5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6758638" y="5389319"/>
            <a:ext cx="1422400" cy="5715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F61456C6-4993-0685-C92F-818A34F35614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9150860" y="5389319"/>
            <a:ext cx="1422400" cy="5715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DE394228-FBB0-1C3B-23CD-286DE1F86AD2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797017" y="5410808"/>
            <a:ext cx="1686700" cy="550011"/>
          </a:xfrm>
          <a:prstGeom prst="rect">
            <a:avLst/>
          </a:prstGeom>
        </p:spPr>
      </p:pic>
      <p:sp>
        <p:nvSpPr>
          <p:cNvPr id="56" name="Title 55">
            <a:extLst>
              <a:ext uri="{FF2B5EF4-FFF2-40B4-BE49-F238E27FC236}">
                <a16:creationId xmlns:a16="http://schemas.microsoft.com/office/drawing/2014/main" id="{AAEC5457-E5C0-5E4A-BAF7-0A517A7C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75"/>
            <a:ext cx="5304322" cy="954295"/>
          </a:xfrm>
        </p:spPr>
        <p:txBody>
          <a:bodyPr/>
          <a:lstStyle/>
          <a:p>
            <a:r>
              <a:rPr lang="en-MX" dirty="0"/>
              <a:t>Socios comerciales</a:t>
            </a:r>
          </a:p>
        </p:txBody>
      </p:sp>
    </p:spTree>
    <p:extLst>
      <p:ext uri="{BB962C8B-B14F-4D97-AF65-F5344CB8AC3E}">
        <p14:creationId xmlns:p14="http://schemas.microsoft.com/office/powerpoint/2010/main" val="4075423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1C2B7B-62A6-046F-8DF6-EBCDB726C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827570"/>
          </a:xfrm>
        </p:spPr>
        <p:txBody>
          <a:bodyPr/>
          <a:lstStyle/>
          <a:p>
            <a:r>
              <a:rPr lang="en-MX"/>
              <a:t>Equipos de corte CNC</a:t>
            </a:r>
            <a:endParaRPr lang="en-MX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EA9DB3F-62E7-86A1-810A-C70F19688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4124"/>
            <a:ext cx="5181600" cy="4227305"/>
          </a:xfrm>
        </p:spPr>
        <p:txBody>
          <a:bodyPr/>
          <a:lstStyle/>
          <a:p>
            <a:r>
              <a:rPr lang="en-US" b="1" dirty="0"/>
              <a:t>BENEFICIOS</a:t>
            </a:r>
          </a:p>
          <a:p>
            <a:r>
              <a:rPr lang="en-US" dirty="0" err="1"/>
              <a:t>Durabilidad</a:t>
            </a:r>
            <a:endParaRPr lang="en-US" dirty="0"/>
          </a:p>
          <a:p>
            <a:r>
              <a:rPr lang="en-US" dirty="0"/>
              <a:t>Calidad</a:t>
            </a:r>
          </a:p>
          <a:p>
            <a:r>
              <a:rPr lang="en-US" dirty="0" err="1"/>
              <a:t>Soporte</a:t>
            </a:r>
            <a:r>
              <a:rPr lang="en-US" dirty="0"/>
              <a:t> </a:t>
            </a:r>
            <a:r>
              <a:rPr lang="en-US" dirty="0" err="1"/>
              <a:t>técnico</a:t>
            </a:r>
            <a:r>
              <a:rPr lang="en-US" dirty="0"/>
              <a:t> </a:t>
            </a:r>
            <a:r>
              <a:rPr lang="en-US" dirty="0" err="1"/>
              <a:t>mundial</a:t>
            </a:r>
            <a:endParaRPr lang="en-US" dirty="0"/>
          </a:p>
          <a:p>
            <a:r>
              <a:rPr lang="en-US" dirty="0" err="1"/>
              <a:t>Actualizaciones</a:t>
            </a:r>
            <a:r>
              <a:rPr lang="en-US" dirty="0"/>
              <a:t> </a:t>
            </a:r>
            <a:r>
              <a:rPr lang="en-US" dirty="0" err="1"/>
              <a:t>constantes</a:t>
            </a:r>
            <a:r>
              <a:rPr lang="en-US" dirty="0"/>
              <a:t> de software y hardware</a:t>
            </a:r>
          </a:p>
          <a:p>
            <a:r>
              <a:rPr lang="en-US" dirty="0" err="1"/>
              <a:t>Tiempo</a:t>
            </a:r>
            <a:r>
              <a:rPr lang="en-US" dirty="0"/>
              <a:t> de </a:t>
            </a:r>
            <a:r>
              <a:rPr lang="en-US" dirty="0" err="1"/>
              <a:t>entrega</a:t>
            </a:r>
            <a:r>
              <a:rPr lang="en-US" dirty="0"/>
              <a:t> </a:t>
            </a:r>
            <a:r>
              <a:rPr lang="en-US" dirty="0" err="1"/>
              <a:t>rápido</a:t>
            </a:r>
            <a:endParaRPr lang="en-US" dirty="0"/>
          </a:p>
          <a:p>
            <a:r>
              <a:rPr lang="en-US" dirty="0"/>
              <a:t>Software IPC </a:t>
            </a:r>
            <a:r>
              <a:rPr lang="en-US" dirty="0" err="1"/>
              <a:t>intuitivo</a:t>
            </a:r>
            <a:r>
              <a:rPr lang="en-US" dirty="0"/>
              <a:t> que </a:t>
            </a:r>
            <a:r>
              <a:rPr lang="en-US" dirty="0" err="1"/>
              <a:t>ayuda</a:t>
            </a:r>
            <a:r>
              <a:rPr lang="en-US" dirty="0"/>
              <a:t> a </a:t>
            </a:r>
            <a:r>
              <a:rPr lang="en-US" dirty="0" err="1"/>
              <a:t>mininizar</a:t>
            </a:r>
            <a:r>
              <a:rPr lang="en-US" dirty="0"/>
              <a:t> </a:t>
            </a:r>
            <a:r>
              <a:rPr lang="en-US" dirty="0" err="1"/>
              <a:t>tiempos</a:t>
            </a:r>
            <a:r>
              <a:rPr lang="en-US" dirty="0"/>
              <a:t> para </a:t>
            </a:r>
            <a:r>
              <a:rPr lang="en-US" dirty="0" err="1"/>
              <a:t>aumentar</a:t>
            </a:r>
            <a:r>
              <a:rPr lang="en-US" dirty="0"/>
              <a:t> </a:t>
            </a:r>
            <a:r>
              <a:rPr lang="en-US" dirty="0" err="1"/>
              <a:t>producción</a:t>
            </a:r>
            <a:r>
              <a:rPr lang="en-US" dirty="0"/>
              <a:t>.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230B4127-3560-9AA3-E0BB-43B95EAC66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07089" y="550069"/>
            <a:ext cx="2819400" cy="22479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A55F2E-9B65-98FB-8F80-45A91137F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00" y="3367776"/>
            <a:ext cx="3860800" cy="1841500"/>
          </a:xfrm>
          <a:prstGeom prst="rect">
            <a:avLst/>
          </a:prstGeom>
        </p:spPr>
      </p:pic>
      <p:sp>
        <p:nvSpPr>
          <p:cNvPr id="9" name="Content Placeholder 23">
            <a:extLst>
              <a:ext uri="{FF2B5EF4-FFF2-40B4-BE49-F238E27FC236}">
                <a16:creationId xmlns:a16="http://schemas.microsoft.com/office/drawing/2014/main" id="{F9EC3645-AA9B-FFF0-1ED9-DBCAFB592F1F}"/>
              </a:ext>
            </a:extLst>
          </p:cNvPr>
          <p:cNvSpPr txBox="1">
            <a:spLocks/>
          </p:cNvSpPr>
          <p:nvPr/>
        </p:nvSpPr>
        <p:spPr>
          <a:xfrm>
            <a:off x="3871856" y="5434599"/>
            <a:ext cx="5181600" cy="616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B81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B81C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B81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B8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B8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err="1">
                <a:solidFill>
                  <a:srgbClr val="FF0000"/>
                </a:solidFill>
              </a:rPr>
              <a:t>Página</a:t>
            </a:r>
            <a:r>
              <a:rPr lang="en-US" sz="4400" b="1" dirty="0">
                <a:solidFill>
                  <a:srgbClr val="FF0000"/>
                </a:solidFill>
              </a:rPr>
              <a:t> de </a:t>
            </a:r>
            <a:r>
              <a:rPr lang="en-US" sz="4400" b="1" dirty="0" err="1">
                <a:solidFill>
                  <a:srgbClr val="FF0000"/>
                </a:solidFill>
              </a:rPr>
              <a:t>ejemplo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1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979BF1-058A-3219-1EE5-309E6810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7B1C31-9DF0-A741-74BF-92ED88F4C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94986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660AE6-7611-8596-43F1-4F6F5C7F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D34801-799D-731A-87D3-70AC52E2A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5B406F-80FF-5E13-B605-F1CE57730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94105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AC0777-7640-12BA-5DF9-0742BF5B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C7B04B3-1CEC-7C3A-F216-3338D2B367B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60D24B-2DC6-DE81-7C66-6E6AAC440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14896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349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174</Words>
  <Application>Microsoft Macintosh PowerPoint</Application>
  <PresentationFormat>Widescreen</PresentationFormat>
  <Paragraphs>22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Presentación ejecutiva</vt:lpstr>
      <vt:lpstr>PowerPoint Presentation</vt:lpstr>
      <vt:lpstr>Socios comerciales</vt:lpstr>
      <vt:lpstr>Equipos de corte CNC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 Angel Reynoso Morales</dc:creator>
  <cp:lastModifiedBy>Luis Angel Reynoso Morales</cp:lastModifiedBy>
  <cp:revision>7</cp:revision>
  <dcterms:created xsi:type="dcterms:W3CDTF">2024-09-05T19:54:38Z</dcterms:created>
  <dcterms:modified xsi:type="dcterms:W3CDTF">2024-09-26T00:00:42Z</dcterms:modified>
</cp:coreProperties>
</file>